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</p:sldIdLst>
  <p:sldSz cx="18288000" cy="10287000"/>
  <p:notesSz cx="6858000" cy="9144000"/>
  <p:embeddedFontLst>
    <p:embeddedFont>
      <p:font typeface="DejaVu Serif" charset="0"/>
      <p:regular r:id="rId8"/>
    </p:embeddedFont>
    <p:embeddedFont>
      <p:font typeface="Livvic Bold" charset="0"/>
      <p:regular r:id="rId9"/>
    </p:embeddedFont>
    <p:embeddedFont>
      <p:font typeface="Noto Sans Bold" charset="0"/>
      <p:regular r:id="rId10"/>
    </p:embeddedFont>
    <p:embeddedFont>
      <p:font typeface="Noto Serif Display Black"/>
      <p:regular r:id="rId11"/>
    </p:embeddedFont>
    <p:embeddedFont>
      <p:font typeface="Calibri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-144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13.svg"/><Relationship Id="rId11" Type="http://schemas.openxmlformats.org/officeDocument/2006/relationships/image" Target="../media/image18.svg"/><Relationship Id="rId5" Type="http://schemas.openxmlformats.org/officeDocument/2006/relationships/image" Target="../media/image8.png"/><Relationship Id="rId15" Type="http://schemas.openxmlformats.org/officeDocument/2006/relationships/image" Target="../media/image22.sv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6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13.svg"/><Relationship Id="rId15" Type="http://schemas.openxmlformats.org/officeDocument/2006/relationships/image" Target="../media/image20.png"/><Relationship Id="rId10" Type="http://schemas.openxmlformats.org/officeDocument/2006/relationships/image" Target="../media/image26.svg"/><Relationship Id="rId4" Type="http://schemas.openxmlformats.org/officeDocument/2006/relationships/image" Target="../media/image8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3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image" Target="../media/image14.png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11" Type="http://schemas.openxmlformats.org/officeDocument/2006/relationships/image" Target="../media/image32.svg"/><Relationship Id="rId5" Type="http://schemas.openxmlformats.org/officeDocument/2006/relationships/image" Target="../media/image5.svg"/><Relationship Id="rId15" Type="http://schemas.openxmlformats.org/officeDocument/2006/relationships/image" Target="../media/image36.sv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40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11" Type="http://schemas.openxmlformats.org/officeDocument/2006/relationships/image" Target="../media/image25.png"/><Relationship Id="rId5" Type="http://schemas.openxmlformats.org/officeDocument/2006/relationships/image" Target="../media/image13.svg"/><Relationship Id="rId15" Type="http://schemas.openxmlformats.org/officeDocument/2006/relationships/image" Target="../media/image14.png"/><Relationship Id="rId10" Type="http://schemas.openxmlformats.org/officeDocument/2006/relationships/image" Target="../media/image38.svg"/><Relationship Id="rId4" Type="http://schemas.openxmlformats.org/officeDocument/2006/relationships/image" Target="../media/image8.png"/><Relationship Id="rId9" Type="http://schemas.openxmlformats.org/officeDocument/2006/relationships/image" Target="../media/image24.png"/><Relationship Id="rId14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44.svg"/><Relationship Id="rId17" Type="http://schemas.openxmlformats.org/officeDocument/2006/relationships/image" Target="../media/image14.png"/><Relationship Id="rId2" Type="http://schemas.openxmlformats.org/officeDocument/2006/relationships/audio" Target="../media/media5.mp3"/><Relationship Id="rId16" Type="http://schemas.openxmlformats.org/officeDocument/2006/relationships/image" Target="../media/image30.png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11" Type="http://schemas.openxmlformats.org/officeDocument/2006/relationships/image" Target="../media/image27.png"/><Relationship Id="rId5" Type="http://schemas.openxmlformats.org/officeDocument/2006/relationships/image" Target="../media/image13.svg"/><Relationship Id="rId15" Type="http://schemas.openxmlformats.org/officeDocument/2006/relationships/image" Target="../media/image29.png"/><Relationship Id="rId10" Type="http://schemas.openxmlformats.org/officeDocument/2006/relationships/image" Target="../media/image40.svg"/><Relationship Id="rId4" Type="http://schemas.openxmlformats.org/officeDocument/2006/relationships/image" Target="../media/image8.png"/><Relationship Id="rId9" Type="http://schemas.openxmlformats.org/officeDocument/2006/relationships/image" Target="../media/image25.png"/><Relationship Id="rId14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98000" y="354357"/>
            <a:ext cx="11261965" cy="5232699"/>
            <a:chOff x="0" y="0"/>
            <a:chExt cx="15015953" cy="6976933"/>
          </a:xfrm>
        </p:grpSpPr>
        <p:sp>
          <p:nvSpPr>
            <p:cNvPr id="3" name="TextBox 3"/>
            <p:cNvSpPr txBox="1"/>
            <p:nvPr/>
          </p:nvSpPr>
          <p:spPr>
            <a:xfrm>
              <a:off x="7247131" y="3857297"/>
              <a:ext cx="521692" cy="3119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79"/>
                </a:lnSpc>
              </a:pPr>
              <a:r>
                <a:rPr lang="en-US" sz="15399">
                  <a:solidFill>
                    <a:srgbClr val="E45541"/>
                  </a:solidFill>
                  <a:latin typeface="Bakerie Bold"/>
                </a:rPr>
                <a:t>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5015953" cy="3520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5299">
                  <a:solidFill>
                    <a:srgbClr val="43595C"/>
                  </a:solidFill>
                  <a:latin typeface="Livvic Bold"/>
                </a:rPr>
                <a:t>Ủy ban nhân dân Quận Long Biên </a:t>
              </a:r>
            </a:p>
            <a:p>
              <a:pPr algn="ctr">
                <a:lnSpc>
                  <a:spcPts val="7419"/>
                </a:lnSpc>
              </a:pPr>
              <a:r>
                <a:rPr lang="en-US" sz="5299">
                  <a:solidFill>
                    <a:srgbClr val="43595C"/>
                  </a:solidFill>
                  <a:latin typeface="Livvic Bold"/>
                </a:rPr>
                <a:t>Trường Mầm non Chim Én </a:t>
              </a:r>
            </a:p>
            <a:p>
              <a:pPr algn="ctr">
                <a:lnSpc>
                  <a:spcPts val="6579"/>
                </a:lnSpc>
              </a:pPr>
              <a:endParaRPr lang="en-US" sz="5299">
                <a:solidFill>
                  <a:srgbClr val="43595C"/>
                </a:solidFill>
                <a:latin typeface="Livvic Bold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60109" y="3123834"/>
            <a:ext cx="17537748" cy="3944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2"/>
              </a:lnSpc>
            </a:pPr>
            <a:endParaRPr dirty="0"/>
          </a:p>
          <a:p>
            <a:pPr algn="ctr">
              <a:lnSpc>
                <a:spcPts val="6262"/>
              </a:lnSpc>
            </a:pPr>
            <a:r>
              <a:rPr lang="en-US" sz="4473" dirty="0" err="1">
                <a:solidFill>
                  <a:srgbClr val="000000"/>
                </a:solidFill>
                <a:latin typeface="DejaVu Serif"/>
              </a:rPr>
              <a:t>Lĩnh</a:t>
            </a:r>
            <a:r>
              <a:rPr lang="en-US" sz="4473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473" dirty="0" err="1">
                <a:solidFill>
                  <a:srgbClr val="000000"/>
                </a:solidFill>
                <a:latin typeface="DejaVu Serif"/>
              </a:rPr>
              <a:t>vực</a:t>
            </a:r>
            <a:r>
              <a:rPr lang="en-US" sz="4473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473" dirty="0" err="1">
                <a:solidFill>
                  <a:srgbClr val="000000"/>
                </a:solidFill>
                <a:latin typeface="DejaVu Serif"/>
              </a:rPr>
              <a:t>phát</a:t>
            </a:r>
            <a:r>
              <a:rPr lang="en-US" sz="4473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473" dirty="0" err="1">
                <a:solidFill>
                  <a:srgbClr val="000000"/>
                </a:solidFill>
                <a:latin typeface="DejaVu Serif"/>
              </a:rPr>
              <a:t>triển</a:t>
            </a:r>
            <a:r>
              <a:rPr lang="en-US" sz="4473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473" dirty="0" err="1">
                <a:solidFill>
                  <a:srgbClr val="000000"/>
                </a:solidFill>
                <a:latin typeface="DejaVu Serif"/>
              </a:rPr>
              <a:t>vận</a:t>
            </a:r>
            <a:r>
              <a:rPr lang="en-US" sz="4473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473" dirty="0" err="1">
                <a:solidFill>
                  <a:srgbClr val="000000"/>
                </a:solidFill>
                <a:latin typeface="DejaVu Serif"/>
              </a:rPr>
              <a:t>động</a:t>
            </a:r>
            <a:endParaRPr lang="en-US" sz="4473" dirty="0">
              <a:solidFill>
                <a:srgbClr val="000000"/>
              </a:solidFill>
              <a:latin typeface="DejaVu Serif"/>
            </a:endParaRPr>
          </a:p>
          <a:p>
            <a:pPr algn="ctr">
              <a:lnSpc>
                <a:spcPts val="6262"/>
              </a:lnSpc>
            </a:pPr>
            <a:r>
              <a:rPr lang="en-US" sz="4473" dirty="0" err="1">
                <a:solidFill>
                  <a:srgbClr val="000000"/>
                </a:solidFill>
                <a:latin typeface="DejaVu Serif"/>
              </a:rPr>
              <a:t>Giáo</a:t>
            </a:r>
            <a:r>
              <a:rPr lang="en-US" sz="4473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473" dirty="0" err="1">
                <a:solidFill>
                  <a:srgbClr val="000000"/>
                </a:solidFill>
                <a:latin typeface="DejaVu Serif"/>
              </a:rPr>
              <a:t>dục</a:t>
            </a:r>
            <a:r>
              <a:rPr lang="en-US" sz="4473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473" dirty="0" err="1">
                <a:solidFill>
                  <a:srgbClr val="000000"/>
                </a:solidFill>
                <a:latin typeface="DejaVu Serif"/>
              </a:rPr>
              <a:t>thể</a:t>
            </a:r>
            <a:r>
              <a:rPr lang="en-US" sz="4473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473" dirty="0" err="1">
                <a:solidFill>
                  <a:srgbClr val="000000"/>
                </a:solidFill>
                <a:latin typeface="DejaVu Serif"/>
              </a:rPr>
              <a:t>chất</a:t>
            </a:r>
            <a:r>
              <a:rPr lang="en-US" sz="4473" dirty="0">
                <a:solidFill>
                  <a:srgbClr val="000000"/>
                </a:solidFill>
                <a:latin typeface="DejaVu Serif"/>
              </a:rPr>
              <a:t> </a:t>
            </a:r>
          </a:p>
          <a:p>
            <a:pPr algn="ctr">
              <a:lnSpc>
                <a:spcPts val="6262"/>
              </a:lnSpc>
            </a:pPr>
            <a:r>
              <a:rPr lang="en-US" sz="4473" dirty="0" err="1">
                <a:solidFill>
                  <a:srgbClr val="000000"/>
                </a:solidFill>
                <a:latin typeface="DejaVu Serif"/>
              </a:rPr>
              <a:t>Đề</a:t>
            </a:r>
            <a:r>
              <a:rPr lang="en-US" sz="4473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473" dirty="0" err="1">
                <a:solidFill>
                  <a:srgbClr val="000000"/>
                </a:solidFill>
                <a:latin typeface="DejaVu Serif"/>
              </a:rPr>
              <a:t>tài</a:t>
            </a:r>
            <a:r>
              <a:rPr lang="en-US" sz="4473" dirty="0">
                <a:solidFill>
                  <a:srgbClr val="000000"/>
                </a:solidFill>
                <a:latin typeface="DejaVu Serif"/>
              </a:rPr>
              <a:t>: VĐCB : </a:t>
            </a:r>
            <a:r>
              <a:rPr lang="en-US" sz="4473" dirty="0" err="1">
                <a:solidFill>
                  <a:srgbClr val="000000"/>
                </a:solidFill>
                <a:latin typeface="DejaVu Serif"/>
              </a:rPr>
              <a:t>Bò</a:t>
            </a:r>
            <a:r>
              <a:rPr lang="en-US" sz="4473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473" dirty="0" err="1" smtClean="0">
                <a:solidFill>
                  <a:srgbClr val="000000"/>
                </a:solidFill>
                <a:latin typeface="DejaVu Serif"/>
              </a:rPr>
              <a:t>trong</a:t>
            </a:r>
            <a:r>
              <a:rPr lang="en-US" sz="4473" dirty="0" smtClean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473" dirty="0" err="1" smtClean="0">
                <a:solidFill>
                  <a:srgbClr val="000000"/>
                </a:solidFill>
                <a:latin typeface="DejaVu Serif"/>
              </a:rPr>
              <a:t>đường</a:t>
            </a:r>
            <a:r>
              <a:rPr lang="en-US" sz="4473" dirty="0" smtClean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473" dirty="0" err="1" smtClean="0">
                <a:solidFill>
                  <a:srgbClr val="000000"/>
                </a:solidFill>
                <a:latin typeface="DejaVu Serif"/>
              </a:rPr>
              <a:t>hẹp</a:t>
            </a:r>
            <a:r>
              <a:rPr lang="en-US" sz="4473" dirty="0" smtClean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473" dirty="0" smtClean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473" dirty="0">
                <a:solidFill>
                  <a:srgbClr val="000000"/>
                </a:solidFill>
                <a:latin typeface="DejaVu Serif"/>
              </a:rPr>
              <a:t>- TCVĐ: </a:t>
            </a:r>
            <a:r>
              <a:rPr lang="en-US" sz="4473" dirty="0" err="1" smtClean="0">
                <a:solidFill>
                  <a:srgbClr val="000000"/>
                </a:solidFill>
                <a:latin typeface="DejaVu Serif"/>
              </a:rPr>
              <a:t>Chuyền</a:t>
            </a:r>
            <a:r>
              <a:rPr lang="en-US" sz="4473" dirty="0" smtClean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473" dirty="0" err="1">
                <a:solidFill>
                  <a:srgbClr val="000000"/>
                </a:solidFill>
                <a:latin typeface="DejaVu Serif"/>
              </a:rPr>
              <a:t>bóng</a:t>
            </a:r>
            <a:r>
              <a:rPr lang="en-US" sz="4473" dirty="0">
                <a:solidFill>
                  <a:srgbClr val="000000"/>
                </a:solidFill>
                <a:latin typeface="DejaVu Serif"/>
              </a:rPr>
              <a:t> </a:t>
            </a:r>
          </a:p>
          <a:p>
            <a:pPr algn="ctr">
              <a:lnSpc>
                <a:spcPts val="6262"/>
              </a:lnSpc>
            </a:pPr>
            <a:r>
              <a:rPr lang="en-US" sz="4473" dirty="0">
                <a:solidFill>
                  <a:srgbClr val="000000"/>
                </a:solidFill>
                <a:latin typeface="DejaVu Serif"/>
              </a:rPr>
              <a:t> 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232193" y="2058903"/>
            <a:ext cx="1823615" cy="1823607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99946" y="7122273"/>
            <a:ext cx="1657508" cy="3083735"/>
          </a:xfrm>
          <a:custGeom>
            <a:avLst/>
            <a:gdLst/>
            <a:ahLst/>
            <a:cxnLst/>
            <a:rect l="l" t="t" r="r" b="b"/>
            <a:pathLst>
              <a:path w="1657508" h="3083735">
                <a:moveTo>
                  <a:pt x="0" y="0"/>
                </a:moveTo>
                <a:lnTo>
                  <a:pt x="1657508" y="0"/>
                </a:lnTo>
                <a:lnTo>
                  <a:pt x="1657508" y="3083735"/>
                </a:lnTo>
                <a:lnTo>
                  <a:pt x="0" y="30837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54026" y="7784377"/>
            <a:ext cx="3641551" cy="2421632"/>
          </a:xfrm>
          <a:custGeom>
            <a:avLst/>
            <a:gdLst/>
            <a:ahLst/>
            <a:cxnLst/>
            <a:rect l="l" t="t" r="r" b="b"/>
            <a:pathLst>
              <a:path w="3641551" h="2421632">
                <a:moveTo>
                  <a:pt x="0" y="0"/>
                </a:moveTo>
                <a:lnTo>
                  <a:pt x="3641551" y="0"/>
                </a:lnTo>
                <a:lnTo>
                  <a:pt x="3641551" y="2421631"/>
                </a:lnTo>
                <a:lnTo>
                  <a:pt x="0" y="24216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392628" y="6892733"/>
            <a:ext cx="3334675" cy="3542815"/>
          </a:xfrm>
          <a:custGeom>
            <a:avLst/>
            <a:gdLst/>
            <a:ahLst/>
            <a:cxnLst/>
            <a:rect l="l" t="t" r="r" b="b"/>
            <a:pathLst>
              <a:path w="3334675" h="3542815">
                <a:moveTo>
                  <a:pt x="0" y="0"/>
                </a:moveTo>
                <a:lnTo>
                  <a:pt x="3334675" y="0"/>
                </a:lnTo>
                <a:lnTo>
                  <a:pt x="3334675" y="3542815"/>
                </a:lnTo>
                <a:lnTo>
                  <a:pt x="0" y="35428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91952" y="6323501"/>
            <a:ext cx="2051111" cy="3963499"/>
          </a:xfrm>
          <a:custGeom>
            <a:avLst/>
            <a:gdLst/>
            <a:ahLst/>
            <a:cxnLst/>
            <a:rect l="l" t="t" r="r" b="b"/>
            <a:pathLst>
              <a:path w="2051111" h="3963499">
                <a:moveTo>
                  <a:pt x="0" y="0"/>
                </a:moveTo>
                <a:lnTo>
                  <a:pt x="2051111" y="0"/>
                </a:lnTo>
                <a:lnTo>
                  <a:pt x="2051111" y="3963499"/>
                </a:lnTo>
                <a:lnTo>
                  <a:pt x="0" y="3963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526549" y="7304777"/>
            <a:ext cx="3529258" cy="2982223"/>
          </a:xfrm>
          <a:custGeom>
            <a:avLst/>
            <a:gdLst/>
            <a:ahLst/>
            <a:cxnLst/>
            <a:rect l="l" t="t" r="r" b="b"/>
            <a:pathLst>
              <a:path w="3529258" h="2982223">
                <a:moveTo>
                  <a:pt x="0" y="0"/>
                </a:moveTo>
                <a:lnTo>
                  <a:pt x="3529258" y="0"/>
                </a:lnTo>
                <a:lnTo>
                  <a:pt x="3529258" y="2982223"/>
                </a:lnTo>
                <a:lnTo>
                  <a:pt x="0" y="2982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117508" y="6555162"/>
            <a:ext cx="10622950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000000"/>
                </a:solidFill>
                <a:latin typeface="Noto Serif Display Black"/>
              </a:rPr>
              <a:t>Lớp Mẫu giáo bé C2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642943"/>
            <a:ext cx="3442063" cy="3512310"/>
          </a:xfrm>
          <a:custGeom>
            <a:avLst/>
            <a:gdLst/>
            <a:ahLst/>
            <a:cxnLst/>
            <a:rect l="l" t="t" r="r" b="b"/>
            <a:pathLst>
              <a:path w="3442063" h="3512310">
                <a:moveTo>
                  <a:pt x="0" y="0"/>
                </a:moveTo>
                <a:lnTo>
                  <a:pt x="3442063" y="0"/>
                </a:lnTo>
                <a:lnTo>
                  <a:pt x="3442063" y="3512310"/>
                </a:lnTo>
                <a:lnTo>
                  <a:pt x="0" y="3512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95046" y="1940412"/>
            <a:ext cx="3251285" cy="3514903"/>
          </a:xfrm>
          <a:custGeom>
            <a:avLst/>
            <a:gdLst/>
            <a:ahLst/>
            <a:cxnLst/>
            <a:rect l="l" t="t" r="r" b="b"/>
            <a:pathLst>
              <a:path w="3251285" h="3514903">
                <a:moveTo>
                  <a:pt x="0" y="0"/>
                </a:moveTo>
                <a:lnTo>
                  <a:pt x="3251285" y="0"/>
                </a:lnTo>
                <a:lnTo>
                  <a:pt x="3251285" y="3514903"/>
                </a:lnTo>
                <a:lnTo>
                  <a:pt x="0" y="35149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175263"/>
            <a:ext cx="3274351" cy="3530298"/>
          </a:xfrm>
          <a:custGeom>
            <a:avLst/>
            <a:gdLst/>
            <a:ahLst/>
            <a:cxnLst/>
            <a:rect l="l" t="t" r="r" b="b"/>
            <a:pathLst>
              <a:path w="3274351" h="3530298">
                <a:moveTo>
                  <a:pt x="0" y="0"/>
                </a:moveTo>
                <a:lnTo>
                  <a:pt x="3274351" y="0"/>
                </a:lnTo>
                <a:lnTo>
                  <a:pt x="3274351" y="3530297"/>
                </a:lnTo>
                <a:lnTo>
                  <a:pt x="0" y="35302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13649" y="0"/>
            <a:ext cx="3274351" cy="3530298"/>
          </a:xfrm>
          <a:custGeom>
            <a:avLst/>
            <a:gdLst/>
            <a:ahLst/>
            <a:cxnLst/>
            <a:rect l="l" t="t" r="r" b="b"/>
            <a:pathLst>
              <a:path w="3274351" h="3530298">
                <a:moveTo>
                  <a:pt x="0" y="0"/>
                </a:moveTo>
                <a:lnTo>
                  <a:pt x="3274351" y="0"/>
                </a:lnTo>
                <a:lnTo>
                  <a:pt x="3274351" y="3530298"/>
                </a:lnTo>
                <a:lnTo>
                  <a:pt x="0" y="35302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74200" y="6642943"/>
            <a:ext cx="2040672" cy="3644057"/>
          </a:xfrm>
          <a:custGeom>
            <a:avLst/>
            <a:gdLst/>
            <a:ahLst/>
            <a:cxnLst/>
            <a:rect l="l" t="t" r="r" b="b"/>
            <a:pathLst>
              <a:path w="2040672" h="3644057">
                <a:moveTo>
                  <a:pt x="0" y="0"/>
                </a:moveTo>
                <a:lnTo>
                  <a:pt x="2040671" y="0"/>
                </a:lnTo>
                <a:lnTo>
                  <a:pt x="2040671" y="3644057"/>
                </a:lnTo>
                <a:lnTo>
                  <a:pt x="0" y="3644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07375" y="5958595"/>
            <a:ext cx="4317574" cy="4247413"/>
          </a:xfrm>
          <a:custGeom>
            <a:avLst/>
            <a:gdLst/>
            <a:ahLst/>
            <a:cxnLst/>
            <a:rect l="l" t="t" r="r" b="b"/>
            <a:pathLst>
              <a:path w="4317574" h="4247413">
                <a:moveTo>
                  <a:pt x="0" y="0"/>
                </a:moveTo>
                <a:lnTo>
                  <a:pt x="4317574" y="0"/>
                </a:lnTo>
                <a:lnTo>
                  <a:pt x="4317574" y="4247413"/>
                </a:lnTo>
                <a:lnTo>
                  <a:pt x="0" y="42474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234840" y="7375393"/>
            <a:ext cx="2112693" cy="2779860"/>
          </a:xfrm>
          <a:custGeom>
            <a:avLst/>
            <a:gdLst/>
            <a:ahLst/>
            <a:cxnLst/>
            <a:rect l="l" t="t" r="r" b="b"/>
            <a:pathLst>
              <a:path w="2112693" h="2779860">
                <a:moveTo>
                  <a:pt x="0" y="0"/>
                </a:moveTo>
                <a:lnTo>
                  <a:pt x="2112693" y="0"/>
                </a:lnTo>
                <a:lnTo>
                  <a:pt x="2112693" y="2779860"/>
                </a:lnTo>
                <a:lnTo>
                  <a:pt x="0" y="27798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83111" y="7228435"/>
            <a:ext cx="1991252" cy="2977573"/>
          </a:xfrm>
          <a:custGeom>
            <a:avLst/>
            <a:gdLst/>
            <a:ahLst/>
            <a:cxnLst/>
            <a:rect l="l" t="t" r="r" b="b"/>
            <a:pathLst>
              <a:path w="1991252" h="2977573">
                <a:moveTo>
                  <a:pt x="0" y="0"/>
                </a:moveTo>
                <a:lnTo>
                  <a:pt x="1991252" y="0"/>
                </a:lnTo>
                <a:lnTo>
                  <a:pt x="1991252" y="2977573"/>
                </a:lnTo>
                <a:lnTo>
                  <a:pt x="0" y="29775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52290" y="5839631"/>
            <a:ext cx="10622950" cy="914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7000" dirty="0" err="1">
                <a:solidFill>
                  <a:srgbClr val="FF3131"/>
                </a:solidFill>
                <a:latin typeface="Noto Serif Display Black"/>
              </a:rPr>
              <a:t>Phần</a:t>
            </a:r>
            <a:r>
              <a:rPr lang="en-US" sz="7000" dirty="0">
                <a:solidFill>
                  <a:srgbClr val="FF3131"/>
                </a:solidFill>
                <a:latin typeface="Noto Serif Display Black"/>
              </a:rPr>
              <a:t> </a:t>
            </a:r>
            <a:r>
              <a:rPr lang="en-US" sz="7000" dirty="0" err="1">
                <a:solidFill>
                  <a:srgbClr val="FF3131"/>
                </a:solidFill>
                <a:latin typeface="Noto Serif Display Black"/>
              </a:rPr>
              <a:t>khởi</a:t>
            </a:r>
            <a:r>
              <a:rPr lang="en-US" sz="7000" dirty="0">
                <a:solidFill>
                  <a:srgbClr val="FF3131"/>
                </a:solidFill>
                <a:latin typeface="Noto Serif Display Black"/>
              </a:rPr>
              <a:t> </a:t>
            </a:r>
            <a:r>
              <a:rPr lang="en-US" sz="7000" dirty="0" err="1">
                <a:solidFill>
                  <a:srgbClr val="FF3131"/>
                </a:solidFill>
                <a:latin typeface="Noto Serif Display Black"/>
              </a:rPr>
              <a:t>động</a:t>
            </a:r>
            <a:r>
              <a:rPr lang="en-US" sz="7000" dirty="0">
                <a:solidFill>
                  <a:srgbClr val="FF3131"/>
                </a:solidFill>
                <a:latin typeface="Noto Serif Display Black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8465" y="0"/>
            <a:ext cx="16230600" cy="7769315"/>
          </a:xfrm>
          <a:prstGeom prst="blockArc">
            <a:avLst>
              <a:gd name="adj1" fmla="val 10977714"/>
              <a:gd name="adj2" fmla="val 0"/>
              <a:gd name="adj3" fmla="val 25000"/>
            </a:avLst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16083"/>
              </a:lnSpc>
            </a:pPr>
            <a:r>
              <a:rPr lang="en-US" sz="9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oto Sans Bold"/>
              </a:rPr>
              <a:t>Chúng</a:t>
            </a:r>
            <a:r>
              <a:rPr lang="en-US" sz="9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oto Sans Bold"/>
              </a:rPr>
              <a:t> </a:t>
            </a:r>
            <a:r>
              <a:rPr lang="en-US" sz="9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oto Sans Bold"/>
              </a:rPr>
              <a:t>cháu</a:t>
            </a:r>
            <a:r>
              <a:rPr lang="en-US" sz="9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oto Sans Bold"/>
              </a:rPr>
              <a:t> </a:t>
            </a:r>
            <a:r>
              <a:rPr lang="en-US" sz="9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oto Sans Bold"/>
              </a:rPr>
              <a:t>vui</a:t>
            </a:r>
            <a:r>
              <a:rPr lang="en-US" sz="9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oto Sans Bold"/>
              </a:rPr>
              <a:t> </a:t>
            </a:r>
            <a:r>
              <a:rPr lang="en-US" sz="9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oto Sans Bold"/>
              </a:rPr>
              <a:t>khỏe</a:t>
            </a:r>
            <a:r>
              <a:rPr lang="en-US" sz="9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oto Sans Bold"/>
              </a:rPr>
              <a:t> </a:t>
            </a:r>
          </a:p>
          <a:p>
            <a:pPr algn="ctr">
              <a:lnSpc>
                <a:spcPts val="16083"/>
              </a:lnSpc>
            </a:pPr>
            <a:r>
              <a:rPr lang="en-US" sz="9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oto Sans Bold"/>
              </a:rPr>
              <a:t> 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oto Sans Bold"/>
            </a:endParaRPr>
          </a:p>
        </p:txBody>
      </p:sp>
      <p:pic>
        <p:nvPicPr>
          <p:cNvPr id="12" name="1. Khởi động chiến sĩ tí h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7183" y="1942653"/>
            <a:ext cx="2580384" cy="2580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79267" y="1795706"/>
            <a:ext cx="3251285" cy="3514903"/>
          </a:xfrm>
          <a:custGeom>
            <a:avLst/>
            <a:gdLst/>
            <a:ahLst/>
            <a:cxnLst/>
            <a:rect l="l" t="t" r="r" b="b"/>
            <a:pathLst>
              <a:path w="3251285" h="3514903">
                <a:moveTo>
                  <a:pt x="0" y="0"/>
                </a:moveTo>
                <a:lnTo>
                  <a:pt x="3251285" y="0"/>
                </a:lnTo>
                <a:lnTo>
                  <a:pt x="3251285" y="3514903"/>
                </a:lnTo>
                <a:lnTo>
                  <a:pt x="0" y="351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75263"/>
            <a:ext cx="3274351" cy="3530298"/>
          </a:xfrm>
          <a:custGeom>
            <a:avLst/>
            <a:gdLst/>
            <a:ahLst/>
            <a:cxnLst/>
            <a:rect l="l" t="t" r="r" b="b"/>
            <a:pathLst>
              <a:path w="3274351" h="3530298">
                <a:moveTo>
                  <a:pt x="0" y="0"/>
                </a:moveTo>
                <a:lnTo>
                  <a:pt x="3274351" y="0"/>
                </a:lnTo>
                <a:lnTo>
                  <a:pt x="3274351" y="3530297"/>
                </a:lnTo>
                <a:lnTo>
                  <a:pt x="0" y="3530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3649" y="0"/>
            <a:ext cx="3274351" cy="3530298"/>
          </a:xfrm>
          <a:custGeom>
            <a:avLst/>
            <a:gdLst/>
            <a:ahLst/>
            <a:cxnLst/>
            <a:rect l="l" t="t" r="r" b="b"/>
            <a:pathLst>
              <a:path w="3274351" h="3530298">
                <a:moveTo>
                  <a:pt x="0" y="0"/>
                </a:moveTo>
                <a:lnTo>
                  <a:pt x="3274351" y="0"/>
                </a:lnTo>
                <a:lnTo>
                  <a:pt x="3274351" y="3530298"/>
                </a:lnTo>
                <a:lnTo>
                  <a:pt x="0" y="35302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26828" y="6973725"/>
            <a:ext cx="1851293" cy="3313275"/>
          </a:xfrm>
          <a:custGeom>
            <a:avLst/>
            <a:gdLst/>
            <a:ahLst/>
            <a:cxnLst/>
            <a:rect l="l" t="t" r="r" b="b"/>
            <a:pathLst>
              <a:path w="1851293" h="3313275">
                <a:moveTo>
                  <a:pt x="0" y="0"/>
                </a:moveTo>
                <a:lnTo>
                  <a:pt x="1851293" y="0"/>
                </a:lnTo>
                <a:lnTo>
                  <a:pt x="1851293" y="3313275"/>
                </a:lnTo>
                <a:lnTo>
                  <a:pt x="0" y="33132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0618" y="5143500"/>
            <a:ext cx="3354969" cy="4915706"/>
          </a:xfrm>
          <a:custGeom>
            <a:avLst/>
            <a:gdLst/>
            <a:ahLst/>
            <a:cxnLst/>
            <a:rect l="l" t="t" r="r" b="b"/>
            <a:pathLst>
              <a:path w="3354969" h="4915706">
                <a:moveTo>
                  <a:pt x="0" y="0"/>
                </a:moveTo>
                <a:lnTo>
                  <a:pt x="3354969" y="0"/>
                </a:lnTo>
                <a:lnTo>
                  <a:pt x="3354969" y="4915706"/>
                </a:lnTo>
                <a:lnTo>
                  <a:pt x="0" y="49157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10532" y="4930141"/>
            <a:ext cx="3977468" cy="5356859"/>
          </a:xfrm>
          <a:custGeom>
            <a:avLst/>
            <a:gdLst/>
            <a:ahLst/>
            <a:cxnLst/>
            <a:rect l="l" t="t" r="r" b="b"/>
            <a:pathLst>
              <a:path w="3977468" h="5356859">
                <a:moveTo>
                  <a:pt x="0" y="0"/>
                </a:moveTo>
                <a:lnTo>
                  <a:pt x="3977468" y="0"/>
                </a:lnTo>
                <a:lnTo>
                  <a:pt x="3977468" y="5356859"/>
                </a:lnTo>
                <a:lnTo>
                  <a:pt x="0" y="53568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815108" y="7146359"/>
            <a:ext cx="2560132" cy="3205173"/>
          </a:xfrm>
          <a:custGeom>
            <a:avLst/>
            <a:gdLst/>
            <a:ahLst/>
            <a:cxnLst/>
            <a:rect l="l" t="t" r="r" b="b"/>
            <a:pathLst>
              <a:path w="2560132" h="3205173">
                <a:moveTo>
                  <a:pt x="0" y="0"/>
                </a:moveTo>
                <a:lnTo>
                  <a:pt x="2560132" y="0"/>
                </a:lnTo>
                <a:lnTo>
                  <a:pt x="2560132" y="3205173"/>
                </a:lnTo>
                <a:lnTo>
                  <a:pt x="0" y="32051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05668" y="7081827"/>
            <a:ext cx="1433722" cy="3334238"/>
          </a:xfrm>
          <a:custGeom>
            <a:avLst/>
            <a:gdLst/>
            <a:ahLst/>
            <a:cxnLst/>
            <a:rect l="l" t="t" r="r" b="b"/>
            <a:pathLst>
              <a:path w="1433722" h="3334238">
                <a:moveTo>
                  <a:pt x="0" y="0"/>
                </a:moveTo>
                <a:lnTo>
                  <a:pt x="1433722" y="0"/>
                </a:lnTo>
                <a:lnTo>
                  <a:pt x="1433722" y="3334237"/>
                </a:lnTo>
                <a:lnTo>
                  <a:pt x="0" y="33342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93434" y="5435624"/>
            <a:ext cx="10622950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 b="1" dirty="0" err="1">
                <a:solidFill>
                  <a:srgbClr val="FF3131"/>
                </a:solidFill>
                <a:latin typeface="Noto Serif Display Black"/>
              </a:rPr>
              <a:t>Đồng</a:t>
            </a:r>
            <a:r>
              <a:rPr lang="en-US" sz="5399" b="1" dirty="0">
                <a:solidFill>
                  <a:srgbClr val="FF3131"/>
                </a:solidFill>
                <a:latin typeface="Noto Serif Display Black"/>
              </a:rPr>
              <a:t> </a:t>
            </a:r>
            <a:r>
              <a:rPr lang="en-US" sz="5399" b="1" dirty="0" err="1">
                <a:solidFill>
                  <a:srgbClr val="FF3131"/>
                </a:solidFill>
                <a:latin typeface="Noto Serif Display Black"/>
              </a:rPr>
              <a:t>diễn</a:t>
            </a:r>
            <a:r>
              <a:rPr lang="en-US" sz="5399" b="1" dirty="0">
                <a:solidFill>
                  <a:srgbClr val="FF3131"/>
                </a:solidFill>
                <a:latin typeface="Noto Serif Display Black"/>
              </a:rPr>
              <a:t> </a:t>
            </a:r>
            <a:r>
              <a:rPr lang="en-US" sz="5399" b="1" dirty="0" err="1">
                <a:solidFill>
                  <a:srgbClr val="FF3131"/>
                </a:solidFill>
                <a:latin typeface="Noto Serif Display Black"/>
              </a:rPr>
              <a:t>võ</a:t>
            </a:r>
            <a:r>
              <a:rPr lang="en-US" sz="5399" b="1" dirty="0">
                <a:solidFill>
                  <a:srgbClr val="FF3131"/>
                </a:solidFill>
                <a:latin typeface="Noto Serif Display Black"/>
              </a:rPr>
              <a:t> </a:t>
            </a:r>
            <a:r>
              <a:rPr lang="en-US" sz="5399" b="1" dirty="0" err="1">
                <a:solidFill>
                  <a:srgbClr val="FF3131"/>
                </a:solidFill>
                <a:latin typeface="Noto Serif Display Black"/>
              </a:rPr>
              <a:t>cổ</a:t>
            </a:r>
            <a:r>
              <a:rPr lang="en-US" sz="5399" b="1" dirty="0">
                <a:solidFill>
                  <a:srgbClr val="FF3131"/>
                </a:solidFill>
                <a:latin typeface="Noto Serif Display Black"/>
              </a:rPr>
              <a:t> </a:t>
            </a:r>
            <a:r>
              <a:rPr lang="en-US" sz="5399" b="1" dirty="0" err="1">
                <a:solidFill>
                  <a:srgbClr val="FF3131"/>
                </a:solidFill>
                <a:latin typeface="Noto Serif Display Black"/>
              </a:rPr>
              <a:t>truyền</a:t>
            </a:r>
            <a:r>
              <a:rPr lang="en-US" sz="5399" b="1" dirty="0">
                <a:solidFill>
                  <a:srgbClr val="FF3131"/>
                </a:solidFill>
                <a:latin typeface="Noto Serif Display Black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10071" y="103991"/>
            <a:ext cx="13107388" cy="1859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83"/>
              </a:lnSpc>
            </a:pPr>
            <a:r>
              <a:rPr lang="en-US" sz="9400" dirty="0" err="1">
                <a:solidFill>
                  <a:srgbClr val="FF3131"/>
                </a:solidFill>
                <a:latin typeface="Noto Sans Bold"/>
              </a:rPr>
              <a:t>Chúng</a:t>
            </a:r>
            <a:r>
              <a:rPr lang="en-US" sz="9400" dirty="0">
                <a:solidFill>
                  <a:srgbClr val="FF3131"/>
                </a:solidFill>
                <a:latin typeface="Noto Sans Bold"/>
              </a:rPr>
              <a:t> </a:t>
            </a:r>
            <a:r>
              <a:rPr lang="en-US" sz="9400" dirty="0" err="1">
                <a:solidFill>
                  <a:srgbClr val="FF3131"/>
                </a:solidFill>
                <a:latin typeface="Noto Sans Bold"/>
              </a:rPr>
              <a:t>cháu</a:t>
            </a:r>
            <a:r>
              <a:rPr lang="en-US" sz="9400" dirty="0">
                <a:solidFill>
                  <a:srgbClr val="FF3131"/>
                </a:solidFill>
                <a:latin typeface="Noto Sans Bold"/>
              </a:rPr>
              <a:t> </a:t>
            </a:r>
            <a:r>
              <a:rPr lang="en-US" sz="9400" dirty="0" err="1">
                <a:solidFill>
                  <a:srgbClr val="FF3131"/>
                </a:solidFill>
                <a:latin typeface="Noto Sans Bold"/>
              </a:rPr>
              <a:t>vui</a:t>
            </a:r>
            <a:r>
              <a:rPr lang="en-US" sz="9400" dirty="0">
                <a:solidFill>
                  <a:srgbClr val="FF3131"/>
                </a:solidFill>
                <a:latin typeface="Noto Sans Bold"/>
              </a:rPr>
              <a:t> </a:t>
            </a:r>
            <a:r>
              <a:rPr lang="en-US" sz="9400" dirty="0" err="1">
                <a:solidFill>
                  <a:srgbClr val="FF3131"/>
                </a:solidFill>
                <a:latin typeface="Noto Sans Bold"/>
              </a:rPr>
              <a:t>khỏe</a:t>
            </a:r>
            <a:r>
              <a:rPr lang="en-US" sz="9400" dirty="0">
                <a:solidFill>
                  <a:srgbClr val="FF3131"/>
                </a:solidFill>
                <a:latin typeface="Noto Sans Bold"/>
              </a:rPr>
              <a:t> </a:t>
            </a:r>
          </a:p>
        </p:txBody>
      </p:sp>
      <p:pic>
        <p:nvPicPr>
          <p:cNvPr id="14" name="2.BT phát trien ch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25400" y="1857743"/>
            <a:ext cx="1847818" cy="1847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54026" y="7784377"/>
            <a:ext cx="3641551" cy="2421632"/>
          </a:xfrm>
          <a:custGeom>
            <a:avLst/>
            <a:gdLst/>
            <a:ahLst/>
            <a:cxnLst/>
            <a:rect l="l" t="t" r="r" b="b"/>
            <a:pathLst>
              <a:path w="3641551" h="2421632">
                <a:moveTo>
                  <a:pt x="0" y="0"/>
                </a:moveTo>
                <a:lnTo>
                  <a:pt x="3641551" y="0"/>
                </a:lnTo>
                <a:lnTo>
                  <a:pt x="3641551" y="2421631"/>
                </a:lnTo>
                <a:lnTo>
                  <a:pt x="0" y="2421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92628" y="6892733"/>
            <a:ext cx="3334675" cy="3542815"/>
          </a:xfrm>
          <a:custGeom>
            <a:avLst/>
            <a:gdLst/>
            <a:ahLst/>
            <a:cxnLst/>
            <a:rect l="l" t="t" r="r" b="b"/>
            <a:pathLst>
              <a:path w="3334675" h="3542815">
                <a:moveTo>
                  <a:pt x="0" y="0"/>
                </a:moveTo>
                <a:lnTo>
                  <a:pt x="3334675" y="0"/>
                </a:lnTo>
                <a:lnTo>
                  <a:pt x="3334675" y="3542815"/>
                </a:lnTo>
                <a:lnTo>
                  <a:pt x="0" y="35428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13782" y="2256413"/>
            <a:ext cx="3251285" cy="3514903"/>
          </a:xfrm>
          <a:custGeom>
            <a:avLst/>
            <a:gdLst/>
            <a:ahLst/>
            <a:cxnLst/>
            <a:rect l="l" t="t" r="r" b="b"/>
            <a:pathLst>
              <a:path w="3251285" h="3514903">
                <a:moveTo>
                  <a:pt x="0" y="0"/>
                </a:moveTo>
                <a:lnTo>
                  <a:pt x="3251285" y="0"/>
                </a:lnTo>
                <a:lnTo>
                  <a:pt x="3251285" y="3514903"/>
                </a:lnTo>
                <a:lnTo>
                  <a:pt x="0" y="35149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75263"/>
            <a:ext cx="3274351" cy="3530298"/>
          </a:xfrm>
          <a:custGeom>
            <a:avLst/>
            <a:gdLst/>
            <a:ahLst/>
            <a:cxnLst/>
            <a:rect l="l" t="t" r="r" b="b"/>
            <a:pathLst>
              <a:path w="3274351" h="3530298">
                <a:moveTo>
                  <a:pt x="0" y="0"/>
                </a:moveTo>
                <a:lnTo>
                  <a:pt x="3274351" y="0"/>
                </a:lnTo>
                <a:lnTo>
                  <a:pt x="3274351" y="3530297"/>
                </a:lnTo>
                <a:lnTo>
                  <a:pt x="0" y="35302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3649" y="0"/>
            <a:ext cx="3274351" cy="3530298"/>
          </a:xfrm>
          <a:custGeom>
            <a:avLst/>
            <a:gdLst/>
            <a:ahLst/>
            <a:cxnLst/>
            <a:rect l="l" t="t" r="r" b="b"/>
            <a:pathLst>
              <a:path w="3274351" h="3530298">
                <a:moveTo>
                  <a:pt x="0" y="0"/>
                </a:moveTo>
                <a:lnTo>
                  <a:pt x="3274351" y="0"/>
                </a:lnTo>
                <a:lnTo>
                  <a:pt x="3274351" y="3530298"/>
                </a:lnTo>
                <a:lnTo>
                  <a:pt x="0" y="35302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299054"/>
            <a:ext cx="4906694" cy="3906955"/>
          </a:xfrm>
          <a:custGeom>
            <a:avLst/>
            <a:gdLst/>
            <a:ahLst/>
            <a:cxnLst/>
            <a:rect l="l" t="t" r="r" b="b"/>
            <a:pathLst>
              <a:path w="4906694" h="3906955">
                <a:moveTo>
                  <a:pt x="0" y="0"/>
                </a:moveTo>
                <a:lnTo>
                  <a:pt x="4906694" y="0"/>
                </a:lnTo>
                <a:lnTo>
                  <a:pt x="4906694" y="3906954"/>
                </a:lnTo>
                <a:lnTo>
                  <a:pt x="0" y="39069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74602" y="6653702"/>
            <a:ext cx="5221949" cy="3394267"/>
          </a:xfrm>
          <a:custGeom>
            <a:avLst/>
            <a:gdLst/>
            <a:ahLst/>
            <a:cxnLst/>
            <a:rect l="l" t="t" r="r" b="b"/>
            <a:pathLst>
              <a:path w="5221949" h="3394267">
                <a:moveTo>
                  <a:pt x="0" y="0"/>
                </a:moveTo>
                <a:lnTo>
                  <a:pt x="5221949" y="0"/>
                </a:lnTo>
                <a:lnTo>
                  <a:pt x="5221949" y="3394266"/>
                </a:lnTo>
                <a:lnTo>
                  <a:pt x="0" y="33942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96551" y="6951778"/>
            <a:ext cx="3115926" cy="3254231"/>
          </a:xfrm>
          <a:custGeom>
            <a:avLst/>
            <a:gdLst/>
            <a:ahLst/>
            <a:cxnLst/>
            <a:rect l="l" t="t" r="r" b="b"/>
            <a:pathLst>
              <a:path w="3115926" h="3254231">
                <a:moveTo>
                  <a:pt x="0" y="0"/>
                </a:moveTo>
                <a:lnTo>
                  <a:pt x="3115926" y="0"/>
                </a:lnTo>
                <a:lnTo>
                  <a:pt x="3115926" y="3254230"/>
                </a:lnTo>
                <a:lnTo>
                  <a:pt x="0" y="32542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437015" y="5858681"/>
            <a:ext cx="10622950" cy="81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FF3131"/>
                </a:solidFill>
                <a:latin typeface="Noto Serif Display Black"/>
              </a:rPr>
              <a:t>Vượt chướng ngại vật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51491" y="175263"/>
            <a:ext cx="12346649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578"/>
              </a:lnSpc>
            </a:pPr>
            <a:r>
              <a:rPr lang="en-US" sz="9000" dirty="0" err="1">
                <a:solidFill>
                  <a:srgbClr val="FF3131"/>
                </a:solidFill>
                <a:latin typeface="Noto Sans Bold"/>
              </a:rPr>
              <a:t>Chúng</a:t>
            </a:r>
            <a:r>
              <a:rPr lang="en-US" sz="9000" dirty="0">
                <a:solidFill>
                  <a:srgbClr val="FF3131"/>
                </a:solidFill>
                <a:latin typeface="Noto Sans Bold"/>
              </a:rPr>
              <a:t> </a:t>
            </a:r>
            <a:r>
              <a:rPr lang="en-US" sz="9000" dirty="0" err="1">
                <a:solidFill>
                  <a:srgbClr val="FF3131"/>
                </a:solidFill>
                <a:latin typeface="Noto Sans Bold"/>
              </a:rPr>
              <a:t>cháu</a:t>
            </a:r>
            <a:r>
              <a:rPr lang="en-US" sz="9000" dirty="0">
                <a:solidFill>
                  <a:srgbClr val="FF3131"/>
                </a:solidFill>
                <a:latin typeface="Noto Sans Bold"/>
              </a:rPr>
              <a:t> </a:t>
            </a:r>
            <a:r>
              <a:rPr lang="en-US" sz="9000" dirty="0" err="1">
                <a:solidFill>
                  <a:srgbClr val="FF3131"/>
                </a:solidFill>
                <a:latin typeface="Noto Sans Bold"/>
              </a:rPr>
              <a:t>vui</a:t>
            </a:r>
            <a:r>
              <a:rPr lang="en-US" sz="9000" dirty="0">
                <a:solidFill>
                  <a:srgbClr val="FF3131"/>
                </a:solidFill>
                <a:latin typeface="Noto Sans Bold"/>
              </a:rPr>
              <a:t> </a:t>
            </a:r>
            <a:r>
              <a:rPr lang="en-US" sz="9000" dirty="0" err="1">
                <a:solidFill>
                  <a:srgbClr val="FF3131"/>
                </a:solidFill>
                <a:latin typeface="Noto Sans Bold"/>
              </a:rPr>
              <a:t>khỏe</a:t>
            </a:r>
            <a:r>
              <a:rPr lang="en-US" sz="9000" dirty="0">
                <a:solidFill>
                  <a:srgbClr val="FF3131"/>
                </a:solidFill>
                <a:latin typeface="Noto Sans Bold"/>
              </a:rPr>
              <a:t> </a:t>
            </a:r>
          </a:p>
        </p:txBody>
      </p:sp>
      <p:pic>
        <p:nvPicPr>
          <p:cNvPr id="12" name="3. VĐCB Chú bộ đội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716956" y="35302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13782" y="2077646"/>
            <a:ext cx="3251285" cy="3514903"/>
          </a:xfrm>
          <a:custGeom>
            <a:avLst/>
            <a:gdLst/>
            <a:ahLst/>
            <a:cxnLst/>
            <a:rect l="l" t="t" r="r" b="b"/>
            <a:pathLst>
              <a:path w="3251285" h="3514903">
                <a:moveTo>
                  <a:pt x="0" y="0"/>
                </a:moveTo>
                <a:lnTo>
                  <a:pt x="3251285" y="0"/>
                </a:lnTo>
                <a:lnTo>
                  <a:pt x="3251285" y="3514903"/>
                </a:lnTo>
                <a:lnTo>
                  <a:pt x="0" y="351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75263"/>
            <a:ext cx="3274351" cy="3530298"/>
          </a:xfrm>
          <a:custGeom>
            <a:avLst/>
            <a:gdLst/>
            <a:ahLst/>
            <a:cxnLst/>
            <a:rect l="l" t="t" r="r" b="b"/>
            <a:pathLst>
              <a:path w="3274351" h="3530298">
                <a:moveTo>
                  <a:pt x="0" y="0"/>
                </a:moveTo>
                <a:lnTo>
                  <a:pt x="3274351" y="0"/>
                </a:lnTo>
                <a:lnTo>
                  <a:pt x="3274351" y="3530297"/>
                </a:lnTo>
                <a:lnTo>
                  <a:pt x="0" y="3530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3649" y="0"/>
            <a:ext cx="3274351" cy="3530298"/>
          </a:xfrm>
          <a:custGeom>
            <a:avLst/>
            <a:gdLst/>
            <a:ahLst/>
            <a:cxnLst/>
            <a:rect l="l" t="t" r="r" b="b"/>
            <a:pathLst>
              <a:path w="3274351" h="3530298">
                <a:moveTo>
                  <a:pt x="0" y="0"/>
                </a:moveTo>
                <a:lnTo>
                  <a:pt x="3274351" y="0"/>
                </a:lnTo>
                <a:lnTo>
                  <a:pt x="3274351" y="3530298"/>
                </a:lnTo>
                <a:lnTo>
                  <a:pt x="0" y="35302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71373" y="7073295"/>
            <a:ext cx="3934334" cy="3132713"/>
          </a:xfrm>
          <a:custGeom>
            <a:avLst/>
            <a:gdLst/>
            <a:ahLst/>
            <a:cxnLst/>
            <a:rect l="l" t="t" r="r" b="b"/>
            <a:pathLst>
              <a:path w="3934334" h="3132713">
                <a:moveTo>
                  <a:pt x="0" y="0"/>
                </a:moveTo>
                <a:lnTo>
                  <a:pt x="3934334" y="0"/>
                </a:lnTo>
                <a:lnTo>
                  <a:pt x="3934334" y="3132713"/>
                </a:lnTo>
                <a:lnTo>
                  <a:pt x="0" y="31327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85821" y="6958965"/>
            <a:ext cx="2354584" cy="3328035"/>
          </a:xfrm>
          <a:custGeom>
            <a:avLst/>
            <a:gdLst/>
            <a:ahLst/>
            <a:cxnLst/>
            <a:rect l="l" t="t" r="r" b="b"/>
            <a:pathLst>
              <a:path w="2354584" h="3328035">
                <a:moveTo>
                  <a:pt x="0" y="0"/>
                </a:moveTo>
                <a:lnTo>
                  <a:pt x="2354585" y="0"/>
                </a:lnTo>
                <a:lnTo>
                  <a:pt x="2354585" y="3328035"/>
                </a:lnTo>
                <a:lnTo>
                  <a:pt x="0" y="33280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85548" y="4977912"/>
            <a:ext cx="5302452" cy="5309088"/>
          </a:xfrm>
          <a:custGeom>
            <a:avLst/>
            <a:gdLst/>
            <a:ahLst/>
            <a:cxnLst/>
            <a:rect l="l" t="t" r="r" b="b"/>
            <a:pathLst>
              <a:path w="5302452" h="5309088">
                <a:moveTo>
                  <a:pt x="0" y="0"/>
                </a:moveTo>
                <a:lnTo>
                  <a:pt x="5302452" y="0"/>
                </a:lnTo>
                <a:lnTo>
                  <a:pt x="5302452" y="5309088"/>
                </a:lnTo>
                <a:lnTo>
                  <a:pt x="0" y="5309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40407" y="8267700"/>
            <a:ext cx="6327794" cy="1938308"/>
          </a:xfrm>
          <a:custGeom>
            <a:avLst/>
            <a:gdLst/>
            <a:ahLst/>
            <a:cxnLst/>
            <a:rect l="l" t="t" r="r" b="b"/>
            <a:pathLst>
              <a:path w="6615687" h="2654544">
                <a:moveTo>
                  <a:pt x="0" y="0"/>
                </a:moveTo>
                <a:lnTo>
                  <a:pt x="6615686" y="0"/>
                </a:lnTo>
                <a:lnTo>
                  <a:pt x="6615686" y="2654544"/>
                </a:lnTo>
                <a:lnTo>
                  <a:pt x="0" y="26545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593441" y="5069933"/>
            <a:ext cx="10622950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endParaRPr lang="en-US" sz="4799" dirty="0">
              <a:solidFill>
                <a:srgbClr val="FF3131"/>
              </a:solidFill>
              <a:latin typeface="Noto Serif Display Black"/>
            </a:endParaRPr>
          </a:p>
          <a:p>
            <a:pPr algn="ctr">
              <a:lnSpc>
                <a:spcPts val="6719"/>
              </a:lnSpc>
            </a:pPr>
            <a:r>
              <a:rPr lang="en-US" sz="6000" b="1" dirty="0" err="1">
                <a:solidFill>
                  <a:srgbClr val="FF3131"/>
                </a:solidFill>
                <a:latin typeface="Noto Serif Display Black"/>
              </a:rPr>
              <a:t>Trò</a:t>
            </a:r>
            <a:r>
              <a:rPr lang="en-US" sz="6000" b="1" dirty="0">
                <a:solidFill>
                  <a:srgbClr val="FF3131"/>
                </a:solidFill>
                <a:latin typeface="Noto Serif Display Black"/>
              </a:rPr>
              <a:t> </a:t>
            </a:r>
            <a:r>
              <a:rPr lang="en-US" sz="6000" b="1" dirty="0" err="1">
                <a:solidFill>
                  <a:srgbClr val="FF3131"/>
                </a:solidFill>
                <a:latin typeface="Noto Serif Display Black"/>
              </a:rPr>
              <a:t>chơi</a:t>
            </a:r>
            <a:r>
              <a:rPr lang="en-US" sz="6000" b="1" dirty="0">
                <a:solidFill>
                  <a:srgbClr val="FF3131"/>
                </a:solidFill>
                <a:latin typeface="Noto Serif Display Black"/>
              </a:rPr>
              <a:t> : </a:t>
            </a:r>
            <a:endParaRPr lang="en-US" sz="6000" b="1" dirty="0" smtClean="0">
              <a:solidFill>
                <a:srgbClr val="FF3131"/>
              </a:solidFill>
              <a:latin typeface="Noto Serif Display Black"/>
            </a:endParaRPr>
          </a:p>
          <a:p>
            <a:pPr algn="ctr">
              <a:lnSpc>
                <a:spcPts val="6719"/>
              </a:lnSpc>
            </a:pPr>
            <a:r>
              <a:rPr lang="en-US" sz="6000" b="1" dirty="0" smtClean="0">
                <a:solidFill>
                  <a:srgbClr val="FF3131"/>
                </a:solidFill>
                <a:latin typeface="Noto Serif Display Black"/>
              </a:rPr>
              <a:t> </a:t>
            </a:r>
            <a:r>
              <a:rPr lang="en-US" sz="6000" b="1" dirty="0" err="1">
                <a:solidFill>
                  <a:srgbClr val="FF3131"/>
                </a:solidFill>
                <a:latin typeface="Noto Serif Display Black"/>
              </a:rPr>
              <a:t>T</a:t>
            </a:r>
            <a:r>
              <a:rPr lang="en-US" sz="6000" b="1" dirty="0" err="1" smtClean="0">
                <a:solidFill>
                  <a:srgbClr val="FF3131"/>
                </a:solidFill>
                <a:latin typeface="Noto Serif Display Black"/>
              </a:rPr>
              <a:t>hi</a:t>
            </a:r>
            <a:r>
              <a:rPr lang="en-US" sz="6000" b="1" dirty="0" smtClean="0">
                <a:solidFill>
                  <a:srgbClr val="FF3131"/>
                </a:solidFill>
                <a:latin typeface="Noto Serif Display Black"/>
              </a:rPr>
              <a:t> </a:t>
            </a:r>
            <a:r>
              <a:rPr lang="en-US" sz="6000" b="1" dirty="0" err="1" smtClean="0">
                <a:solidFill>
                  <a:srgbClr val="FF3131"/>
                </a:solidFill>
                <a:latin typeface="Noto Serif Display Black"/>
              </a:rPr>
              <a:t>xem</a:t>
            </a:r>
            <a:r>
              <a:rPr lang="en-US" sz="6000" b="1" dirty="0" smtClean="0">
                <a:solidFill>
                  <a:srgbClr val="FF3131"/>
                </a:solidFill>
                <a:latin typeface="Noto Serif Display Black"/>
              </a:rPr>
              <a:t> </a:t>
            </a:r>
            <a:r>
              <a:rPr lang="en-US" sz="6000" b="1" dirty="0" err="1" smtClean="0">
                <a:solidFill>
                  <a:srgbClr val="FF3131"/>
                </a:solidFill>
                <a:latin typeface="Noto Serif Display Black"/>
              </a:rPr>
              <a:t>ai</a:t>
            </a:r>
            <a:r>
              <a:rPr lang="en-US" sz="6000" b="1" dirty="0" smtClean="0">
                <a:solidFill>
                  <a:srgbClr val="FF3131"/>
                </a:solidFill>
                <a:latin typeface="Noto Serif Display Black"/>
              </a:rPr>
              <a:t> </a:t>
            </a:r>
            <a:r>
              <a:rPr lang="en-US" sz="6000" b="1" dirty="0" err="1" smtClean="0">
                <a:solidFill>
                  <a:srgbClr val="FF3131"/>
                </a:solidFill>
                <a:latin typeface="Noto Serif Display Black"/>
              </a:rPr>
              <a:t>nhanh</a:t>
            </a:r>
            <a:r>
              <a:rPr lang="en-US" sz="6000" b="1" dirty="0" smtClean="0">
                <a:solidFill>
                  <a:srgbClr val="FF3131"/>
                </a:solidFill>
                <a:latin typeface="Noto Serif Display Black"/>
              </a:rPr>
              <a:t>    </a:t>
            </a:r>
            <a:endParaRPr lang="en-US" sz="6000" b="1" dirty="0">
              <a:solidFill>
                <a:srgbClr val="FF3131"/>
              </a:solidFill>
              <a:latin typeface="Noto Serif Display Black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211403" y="343495"/>
            <a:ext cx="12073691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578"/>
              </a:lnSpc>
            </a:pPr>
            <a:r>
              <a:rPr lang="en-US" sz="9000" dirty="0" err="1" smtClean="0">
                <a:solidFill>
                  <a:srgbClr val="FF3131"/>
                </a:solidFill>
                <a:latin typeface="Noto Sans Bold"/>
              </a:rPr>
              <a:t>Chúng</a:t>
            </a:r>
            <a:r>
              <a:rPr lang="en-US" sz="9000" dirty="0" smtClean="0">
                <a:solidFill>
                  <a:srgbClr val="FF3131"/>
                </a:solidFill>
                <a:latin typeface="Noto Sans Bold"/>
              </a:rPr>
              <a:t> </a:t>
            </a:r>
            <a:r>
              <a:rPr lang="en-US" sz="9000" dirty="0" err="1" smtClean="0">
                <a:solidFill>
                  <a:srgbClr val="FF3131"/>
                </a:solidFill>
                <a:latin typeface="Noto Sans Bold"/>
              </a:rPr>
              <a:t>cháu</a:t>
            </a:r>
            <a:r>
              <a:rPr lang="en-US" sz="9000" dirty="0" smtClean="0">
                <a:solidFill>
                  <a:srgbClr val="FF3131"/>
                </a:solidFill>
                <a:latin typeface="Noto Sans Bold"/>
              </a:rPr>
              <a:t> </a:t>
            </a:r>
            <a:r>
              <a:rPr lang="en-US" sz="9000" dirty="0" err="1" smtClean="0">
                <a:solidFill>
                  <a:srgbClr val="FF3131"/>
                </a:solidFill>
                <a:latin typeface="Noto Sans Bold"/>
              </a:rPr>
              <a:t>vui</a:t>
            </a:r>
            <a:r>
              <a:rPr lang="en-US" sz="9000" dirty="0" smtClean="0">
                <a:solidFill>
                  <a:srgbClr val="FF3131"/>
                </a:solidFill>
                <a:latin typeface="Noto Sans Bold"/>
              </a:rPr>
              <a:t> </a:t>
            </a:r>
            <a:r>
              <a:rPr lang="en-US" sz="9000" dirty="0" err="1" smtClean="0">
                <a:solidFill>
                  <a:srgbClr val="FF3131"/>
                </a:solidFill>
                <a:latin typeface="Noto Sans Bold"/>
              </a:rPr>
              <a:t>khỏe</a:t>
            </a:r>
            <a:r>
              <a:rPr lang="en-US" sz="9000" dirty="0" smtClean="0">
                <a:solidFill>
                  <a:srgbClr val="FF3131"/>
                </a:solidFill>
                <a:latin typeface="Noto Sans Bold"/>
              </a:rPr>
              <a:t> </a:t>
            </a:r>
            <a:endParaRPr lang="en-US" sz="9000" dirty="0">
              <a:solidFill>
                <a:srgbClr val="FF3131"/>
              </a:solidFill>
              <a:latin typeface="Noto Sans Bold"/>
            </a:endParaRPr>
          </a:p>
        </p:txBody>
      </p:sp>
      <p:pic>
        <p:nvPicPr>
          <p:cNvPr id="11" name="4. trò chơi -Cám Ơn Chú Bộ Độ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122221" y="2162871"/>
            <a:ext cx="1921908" cy="1921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13782" y="2256413"/>
            <a:ext cx="3251285" cy="3514903"/>
          </a:xfrm>
          <a:custGeom>
            <a:avLst/>
            <a:gdLst/>
            <a:ahLst/>
            <a:cxnLst/>
            <a:rect l="l" t="t" r="r" b="b"/>
            <a:pathLst>
              <a:path w="3251285" h="3514903">
                <a:moveTo>
                  <a:pt x="0" y="0"/>
                </a:moveTo>
                <a:lnTo>
                  <a:pt x="3251285" y="0"/>
                </a:lnTo>
                <a:lnTo>
                  <a:pt x="3251285" y="3514903"/>
                </a:lnTo>
                <a:lnTo>
                  <a:pt x="0" y="351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75263"/>
            <a:ext cx="3274351" cy="3530298"/>
          </a:xfrm>
          <a:custGeom>
            <a:avLst/>
            <a:gdLst/>
            <a:ahLst/>
            <a:cxnLst/>
            <a:rect l="l" t="t" r="r" b="b"/>
            <a:pathLst>
              <a:path w="3274351" h="3530298">
                <a:moveTo>
                  <a:pt x="0" y="0"/>
                </a:moveTo>
                <a:lnTo>
                  <a:pt x="3274351" y="0"/>
                </a:lnTo>
                <a:lnTo>
                  <a:pt x="3274351" y="3530297"/>
                </a:lnTo>
                <a:lnTo>
                  <a:pt x="0" y="3530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3649" y="0"/>
            <a:ext cx="3274351" cy="3530298"/>
          </a:xfrm>
          <a:custGeom>
            <a:avLst/>
            <a:gdLst/>
            <a:ahLst/>
            <a:cxnLst/>
            <a:rect l="l" t="t" r="r" b="b"/>
            <a:pathLst>
              <a:path w="3274351" h="3530298">
                <a:moveTo>
                  <a:pt x="0" y="0"/>
                </a:moveTo>
                <a:lnTo>
                  <a:pt x="3274351" y="0"/>
                </a:lnTo>
                <a:lnTo>
                  <a:pt x="3274351" y="3530298"/>
                </a:lnTo>
                <a:lnTo>
                  <a:pt x="0" y="35302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073295"/>
            <a:ext cx="3934334" cy="3132713"/>
          </a:xfrm>
          <a:custGeom>
            <a:avLst/>
            <a:gdLst/>
            <a:ahLst/>
            <a:cxnLst/>
            <a:rect l="l" t="t" r="r" b="b"/>
            <a:pathLst>
              <a:path w="3934334" h="3132713">
                <a:moveTo>
                  <a:pt x="0" y="0"/>
                </a:moveTo>
                <a:lnTo>
                  <a:pt x="3934334" y="0"/>
                </a:lnTo>
                <a:lnTo>
                  <a:pt x="3934334" y="3132713"/>
                </a:lnTo>
                <a:lnTo>
                  <a:pt x="0" y="31327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85548" y="4977912"/>
            <a:ext cx="5302452" cy="5309088"/>
          </a:xfrm>
          <a:custGeom>
            <a:avLst/>
            <a:gdLst/>
            <a:ahLst/>
            <a:cxnLst/>
            <a:rect l="l" t="t" r="r" b="b"/>
            <a:pathLst>
              <a:path w="5302452" h="5309088">
                <a:moveTo>
                  <a:pt x="0" y="0"/>
                </a:moveTo>
                <a:lnTo>
                  <a:pt x="5302452" y="0"/>
                </a:lnTo>
                <a:lnTo>
                  <a:pt x="5302452" y="5309088"/>
                </a:lnTo>
                <a:lnTo>
                  <a:pt x="0" y="53090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276239" y="6965245"/>
            <a:ext cx="4540764" cy="3348814"/>
          </a:xfrm>
          <a:custGeom>
            <a:avLst/>
            <a:gdLst/>
            <a:ahLst/>
            <a:cxnLst/>
            <a:rect l="l" t="t" r="r" b="b"/>
            <a:pathLst>
              <a:path w="4540764" h="3348814">
                <a:moveTo>
                  <a:pt x="0" y="0"/>
                </a:moveTo>
                <a:lnTo>
                  <a:pt x="4540764" y="0"/>
                </a:lnTo>
                <a:lnTo>
                  <a:pt x="4540764" y="3348814"/>
                </a:lnTo>
                <a:lnTo>
                  <a:pt x="0" y="33488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1487" y="4535491"/>
            <a:ext cx="1791359" cy="1771817"/>
          </a:xfrm>
          <a:custGeom>
            <a:avLst/>
            <a:gdLst/>
            <a:ahLst/>
            <a:cxnLst/>
            <a:rect l="l" t="t" r="r" b="b"/>
            <a:pathLst>
              <a:path w="1791359" h="1771817">
                <a:moveTo>
                  <a:pt x="0" y="0"/>
                </a:moveTo>
                <a:lnTo>
                  <a:pt x="1791360" y="0"/>
                </a:lnTo>
                <a:lnTo>
                  <a:pt x="1791360" y="1771818"/>
                </a:lnTo>
                <a:lnTo>
                  <a:pt x="0" y="17718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282748" y="8047277"/>
            <a:ext cx="1864604" cy="2158731"/>
          </a:xfrm>
          <a:custGeom>
            <a:avLst/>
            <a:gdLst/>
            <a:ahLst/>
            <a:cxnLst/>
            <a:rect l="l" t="t" r="r" b="b"/>
            <a:pathLst>
              <a:path w="1864604" h="2158731">
                <a:moveTo>
                  <a:pt x="0" y="0"/>
                </a:moveTo>
                <a:lnTo>
                  <a:pt x="1864604" y="0"/>
                </a:lnTo>
                <a:lnTo>
                  <a:pt x="1864604" y="2158731"/>
                </a:lnTo>
                <a:lnTo>
                  <a:pt x="0" y="21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05915" y="6033670"/>
            <a:ext cx="3927256" cy="4280388"/>
          </a:xfrm>
          <a:custGeom>
            <a:avLst/>
            <a:gdLst/>
            <a:ahLst/>
            <a:cxnLst/>
            <a:rect l="l" t="t" r="r" b="b"/>
            <a:pathLst>
              <a:path w="3927256" h="4280388">
                <a:moveTo>
                  <a:pt x="0" y="0"/>
                </a:moveTo>
                <a:lnTo>
                  <a:pt x="3927256" y="0"/>
                </a:lnTo>
                <a:lnTo>
                  <a:pt x="3927256" y="4280389"/>
                </a:lnTo>
                <a:lnTo>
                  <a:pt x="0" y="42803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934334" y="5865202"/>
            <a:ext cx="10622950" cy="81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dirty="0" err="1">
                <a:solidFill>
                  <a:srgbClr val="FF3131"/>
                </a:solidFill>
                <a:latin typeface="Noto Serif Display Black"/>
              </a:rPr>
              <a:t>Kết</a:t>
            </a:r>
            <a:r>
              <a:rPr lang="en-US" sz="4799" dirty="0">
                <a:solidFill>
                  <a:srgbClr val="FF3131"/>
                </a:solidFill>
                <a:latin typeface="Noto Serif Display Black"/>
              </a:rPr>
              <a:t> </a:t>
            </a:r>
            <a:r>
              <a:rPr lang="en-US" sz="4799" dirty="0" err="1">
                <a:solidFill>
                  <a:srgbClr val="FF3131"/>
                </a:solidFill>
                <a:latin typeface="Noto Serif Display Black"/>
              </a:rPr>
              <a:t>thúc</a:t>
            </a:r>
            <a:r>
              <a:rPr lang="en-US" sz="4799" dirty="0">
                <a:solidFill>
                  <a:srgbClr val="FF3131"/>
                </a:solidFill>
                <a:latin typeface="Noto Serif Display Black"/>
              </a:rPr>
              <a:t> 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74350" y="175263"/>
            <a:ext cx="12041849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578"/>
              </a:lnSpc>
            </a:pPr>
            <a:r>
              <a:rPr lang="en-US" sz="9000" dirty="0" err="1">
                <a:solidFill>
                  <a:srgbClr val="FF3131"/>
                </a:solidFill>
                <a:latin typeface="Noto Sans Bold"/>
              </a:rPr>
              <a:t>Chúng</a:t>
            </a:r>
            <a:r>
              <a:rPr lang="en-US" sz="9000" dirty="0">
                <a:solidFill>
                  <a:srgbClr val="FF3131"/>
                </a:solidFill>
                <a:latin typeface="Noto Sans Bold"/>
              </a:rPr>
              <a:t> </a:t>
            </a:r>
            <a:r>
              <a:rPr lang="en-US" sz="9000" dirty="0" err="1">
                <a:solidFill>
                  <a:srgbClr val="FF3131"/>
                </a:solidFill>
                <a:latin typeface="Noto Sans Bold"/>
              </a:rPr>
              <a:t>cháu</a:t>
            </a:r>
            <a:r>
              <a:rPr lang="en-US" sz="9000" dirty="0">
                <a:solidFill>
                  <a:srgbClr val="FF3131"/>
                </a:solidFill>
                <a:latin typeface="Noto Sans Bold"/>
              </a:rPr>
              <a:t> </a:t>
            </a:r>
            <a:r>
              <a:rPr lang="en-US" sz="9000" dirty="0" err="1">
                <a:solidFill>
                  <a:srgbClr val="FF3131"/>
                </a:solidFill>
                <a:latin typeface="Noto Sans Bold"/>
              </a:rPr>
              <a:t>vui</a:t>
            </a:r>
            <a:r>
              <a:rPr lang="en-US" sz="9000" dirty="0">
                <a:solidFill>
                  <a:srgbClr val="FF3131"/>
                </a:solidFill>
                <a:latin typeface="Noto Sans Bold"/>
              </a:rPr>
              <a:t> </a:t>
            </a:r>
            <a:r>
              <a:rPr lang="en-US" sz="9000" dirty="0" err="1">
                <a:solidFill>
                  <a:srgbClr val="FF3131"/>
                </a:solidFill>
                <a:latin typeface="Noto Sans Bold"/>
              </a:rPr>
              <a:t>khỏe</a:t>
            </a:r>
            <a:r>
              <a:rPr lang="en-US" sz="9000" dirty="0">
                <a:solidFill>
                  <a:srgbClr val="FF3131"/>
                </a:solidFill>
                <a:latin typeface="Noto Sans Bold"/>
              </a:rPr>
              <a:t> </a:t>
            </a:r>
          </a:p>
        </p:txBody>
      </p:sp>
      <p:pic>
        <p:nvPicPr>
          <p:cNvPr id="13" name="5. Hồi tĩnh Cây đàn ghi t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11200" y="2256413"/>
            <a:ext cx="1757451" cy="1757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7650</TotalTime>
  <Words>86</Words>
  <Application>Microsoft Office PowerPoint</Application>
  <PresentationFormat>Custom</PresentationFormat>
  <Paragraphs>22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Bakerie Bold</vt:lpstr>
      <vt:lpstr>DejaVu Serif</vt:lpstr>
      <vt:lpstr>Livvic Bold</vt:lpstr>
      <vt:lpstr>Noto Sans Bold</vt:lpstr>
      <vt:lpstr>Noto Serif Display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Giao duc the chat</dc:title>
  <dc:creator>Admin</dc:creator>
  <cp:lastModifiedBy>Windows User</cp:lastModifiedBy>
  <cp:revision>13</cp:revision>
  <dcterms:created xsi:type="dcterms:W3CDTF">2006-08-16T00:00:00Z</dcterms:created>
  <dcterms:modified xsi:type="dcterms:W3CDTF">2024-09-23T02:21:43Z</dcterms:modified>
  <dc:identifier>DAFVRxqpe2E</dc:identifier>
</cp:coreProperties>
</file>