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>
        <p:scale>
          <a:sx n="76" d="100"/>
          <a:sy n="76" d="100"/>
        </p:scale>
        <p:origin x="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6.pn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36.gif"/><Relationship Id="rId10" Type="http://schemas.openxmlformats.org/officeDocument/2006/relationships/image" Target="../media/image16.gif"/><Relationship Id="rId4" Type="http://schemas.openxmlformats.org/officeDocument/2006/relationships/image" Target="../media/image5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09800" y="2057400"/>
            <a:ext cx="494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9"/>
            <a:ext cx="8991600" cy="6342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9528" y="0"/>
            <a:ext cx="5488781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98"/>
            <a:ext cx="2063719" cy="15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057400" y="0"/>
            <a:ext cx="11456988" cy="6858000"/>
            <a:chOff x="-1296" y="0"/>
            <a:chExt cx="7217" cy="4320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296" y="48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824" y="864"/>
              <a:ext cx="28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    Cháu đứng ngắm      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Đàn gà con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Rồi gọi luôn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Bập, bập, bập</a:t>
              </a: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667000" y="1295400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155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Chúng lật đật            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Chạy nhanh nhanh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Xúm vòng quanh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Kêu chiếp chiếp!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estwallpaper70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143000" y="21336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Bạn nhỏ đã giúp bà chăm sóc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đàn gà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Gà mái miết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Nhặt thóc vàng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Cháu nhẹ nhàng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Lùa vào mát</a:t>
              </a:r>
              <a:br>
                <a:rPr lang="en-US" b="1">
                  <a:solidFill>
                    <a:srgbClr val="FF0000"/>
                  </a:solidFill>
                </a:rPr>
              </a:br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đàn gà chạy nhanh nhanh là chạy như thế nào không?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Chạy nhanh nhanh là chạy mau bước, liên tục một lúc rồi mới dừng lại.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Gà mải miết nhặt thóc là như thế nào chưa?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Mải miết là các chú gà say sưa, chăm chú nhặt thóc đấy.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Cho trẻ hát bài: Cháu yêu bà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Xin chân trọng cảm ơn!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</a:rPr>
              <a:t>I.Mục đích yêu cầu.</a:t>
            </a:r>
          </a:p>
          <a:p>
            <a:r>
              <a:rPr lang="en-US" sz="2400">
                <a:solidFill>
                  <a:srgbClr val="CC00FF"/>
                </a:solidFill>
              </a:rPr>
              <a:t>- Trẻ nhớ nội dung bài thơ tên bài thơ tên tác giả,</a:t>
            </a:r>
          </a:p>
          <a:p>
            <a:r>
              <a:rPr lang="en-US" sz="2400">
                <a:solidFill>
                  <a:srgbClr val="CC00FF"/>
                </a:solidFill>
              </a:rPr>
              <a:t>- Trẻ trả lời rõ ràng mạch lạc câu hỏi cô đưa ra</a:t>
            </a:r>
          </a:p>
          <a:p>
            <a:r>
              <a:rPr lang="en-US" sz="2400">
                <a:solidFill>
                  <a:srgbClr val="CC00FF"/>
                </a:solidFill>
              </a:rPr>
              <a:t>2. Kĩ năng</a:t>
            </a:r>
          </a:p>
          <a:p>
            <a:r>
              <a:rPr lang="en-US" sz="2400">
                <a:solidFill>
                  <a:srgbClr val="CC00FF"/>
                </a:solidFill>
              </a:rPr>
              <a:t>- Trẻ thuộc thơ biết đọc thơ diễn cảm, biết ngắt giọng theo đúng nhịp điệu bài thơ</a:t>
            </a:r>
          </a:p>
          <a:p>
            <a:r>
              <a:rPr lang="en-US" sz="2400">
                <a:solidFill>
                  <a:srgbClr val="CC00FF"/>
                </a:solidFill>
              </a:rPr>
              <a:t>- Biết thể hiện cử chỉ nội dung bài thơ.</a:t>
            </a:r>
          </a:p>
          <a:p>
            <a:r>
              <a:rPr lang="en-US" sz="2400">
                <a:solidFill>
                  <a:srgbClr val="CC00FF"/>
                </a:solidFill>
              </a:rPr>
              <a:t>3. GD</a:t>
            </a:r>
          </a:p>
          <a:p>
            <a:r>
              <a:rPr lang="en-US" sz="2400">
                <a:solidFill>
                  <a:srgbClr val="CC00FF"/>
                </a:solidFill>
              </a:rPr>
              <a:t>- Qua bài thơ trẻ biết yêu quý bà</a:t>
            </a:r>
          </a:p>
          <a:p>
            <a:r>
              <a:rPr lang="en-US" sz="2400">
                <a:solidFill>
                  <a:srgbClr val="CC00FF"/>
                </a:solidFill>
              </a:rPr>
              <a:t>- Biết yêu quý quan tâm đến người thân trong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Cháu đứng ngắm       </a:t>
            </a:r>
          </a:p>
          <a:p>
            <a:r>
              <a:rPr lang="en-US" b="1">
                <a:solidFill>
                  <a:srgbClr val="FF0000"/>
                </a:solidFill>
              </a:rPr>
              <a:t>    Đàn gà con </a:t>
            </a:r>
          </a:p>
          <a:p>
            <a:r>
              <a:rPr lang="en-US" b="1">
                <a:solidFill>
                  <a:srgbClr val="FF0000"/>
                </a:solidFill>
              </a:rPr>
              <a:t>    Rồi gọi luôn</a:t>
            </a:r>
          </a:p>
          <a:p>
            <a:r>
              <a:rPr lang="en-US" b="1">
                <a:solidFill>
                  <a:srgbClr val="FF0000"/>
                </a:solidFill>
              </a:rPr>
              <a:t>    Bập, bập, bập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Chúng lật đật            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Chạy nhanh nhanh </a:t>
            </a:r>
          </a:p>
          <a:p>
            <a:r>
              <a:rPr lang="en-US" b="1">
                <a:solidFill>
                  <a:srgbClr val="FF0000"/>
                </a:solidFill>
              </a:rPr>
              <a:t>Xúm vòng quanh </a:t>
            </a:r>
          </a:p>
          <a:p>
            <a:r>
              <a:rPr lang="en-US" b="1">
                <a:solidFill>
                  <a:srgbClr val="FF0000"/>
                </a:solidFill>
              </a:rPr>
              <a:t>Kêu chiếp chiếp!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1974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Gà mái miết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Nhặt thóc vàng</a:t>
            </a:r>
          </a:p>
          <a:p>
            <a:r>
              <a:rPr lang="en-US" b="1">
                <a:solidFill>
                  <a:srgbClr val="FF0000"/>
                </a:solidFill>
              </a:rPr>
              <a:t>Cháu nhẹ nhàng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Lùa vào mát</a:t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99"/>
                </a:solidFill>
              </a:rPr>
              <a:t>Giúp trẻ hiểu tác phẩm</a:t>
            </a:r>
          </a:p>
          <a:p>
            <a:r>
              <a:rPr lang="en-US" sz="3200">
                <a:solidFill>
                  <a:schemeClr val="hlink"/>
                </a:solidFill>
              </a:rPr>
              <a:t>Các bạn vừa nghe bài thơ gì? Của ai?</a:t>
            </a:r>
          </a:p>
          <a:p>
            <a:r>
              <a:rPr lang="en-US" sz="3200">
                <a:solidFill>
                  <a:schemeClr val="hlink"/>
                </a:solidFill>
              </a:rPr>
              <a:t>Ai đã đến thăm nhà bà khi bà đi vắng?</a:t>
            </a:r>
          </a:p>
          <a:p>
            <a:r>
              <a:rPr lang="en-US" sz="3200">
                <a:solidFill>
                  <a:schemeClr val="hlink"/>
                </a:solidFill>
              </a:rPr>
              <a:t>Nhà bà có gì?</a:t>
            </a:r>
          </a:p>
          <a:p>
            <a:r>
              <a:rPr lang="en-US" sz="3200">
                <a:solidFill>
                  <a:schemeClr val="hlink"/>
                </a:solidFill>
              </a:rPr>
              <a:t>Đàn gà nhà bà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133600" y="0"/>
            <a:ext cx="11658600" cy="7162800"/>
            <a:chOff x="-1344" y="-192"/>
            <a:chExt cx="7344" cy="4512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96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344" y="43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016" y="720"/>
              <a:ext cx="287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Ðến thăm bà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Bà đi vắng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Có đàn gà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Chơi ngoài nắng</a:t>
              </a:r>
            </a:p>
            <a:p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Bạn nhỏ thể hiện tình cảm yêu quí đàn gà qua câu thơ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323</Words>
  <Application>Microsoft Office PowerPoint</Application>
  <PresentationFormat>On-screen Show (4:3)</PresentationFormat>
  <Paragraphs>52</Paragraphs>
  <Slides>18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SKY</cp:lastModifiedBy>
  <cp:revision>197</cp:revision>
  <dcterms:created xsi:type="dcterms:W3CDTF">2008-01-16T04:47:33Z</dcterms:created>
  <dcterms:modified xsi:type="dcterms:W3CDTF">2024-09-17T13:34:49Z</dcterms:modified>
</cp:coreProperties>
</file>