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81200" y="914400"/>
            <a:ext cx="6172200" cy="147002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en-US" sz="2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ỦY BAN NHÂN DÂN QUẬN LONG BIÊN</a:t>
            </a:r>
            <a:br>
              <a:rPr lang="en-US" sz="2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en-US" sz="2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TRƯỜNG MẦM NON CHIM ÉN</a:t>
            </a:r>
            <a:endParaRPr lang="en-US" sz="20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371600" y="1676400"/>
            <a:ext cx="7467600" cy="1752600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LÀM QUEN VỚI TOÁN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ÔN NHẬN BIẾT PHÂN BIỆT HÌNH VUÔNG- HÌNH CHỮ NHẬT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GV: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Phạm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Thị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Phương</a:t>
            </a:r>
            <a:endParaRPr lang="en-US" altLang="en-US" sz="2400" b="1" dirty="0">
              <a:solidFill>
                <a:srgbClr val="FF00FF"/>
              </a:solidFill>
              <a:latin typeface="Arial" charset="0"/>
            </a:endParaRP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Đặng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Quỳnh</a:t>
            </a:r>
            <a:endParaRPr lang="en-US" altLang="en-US" sz="2400" b="1" dirty="0">
              <a:solidFill>
                <a:srgbClr val="FF00FF"/>
              </a:solidFill>
              <a:latin typeface="Arial" charset="0"/>
            </a:endParaRP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Lớp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: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Mẫu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Giáo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FF"/>
                </a:solidFill>
                <a:latin typeface="Arial" charset="0"/>
              </a:rPr>
              <a:t>Bé</a:t>
            </a:r>
            <a:r>
              <a:rPr lang="en-US" altLang="en-US" sz="2400" b="1" dirty="0">
                <a:solidFill>
                  <a:srgbClr val="FF00FF"/>
                </a:solidFill>
                <a:latin typeface="Arial" charset="0"/>
              </a:rPr>
              <a:t> C4</a:t>
            </a:r>
          </a:p>
          <a:p>
            <a:pPr>
              <a:buNone/>
            </a:pP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277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ỦY BAN NHÂN DÂN QUẬN LONG BIÊN TRƯỜNG MẦM NON CHIM ÉN</vt:lpstr>
      <vt:lpstr>2.Bài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Admin</cp:lastModifiedBy>
  <cp:revision>37</cp:revision>
  <dcterms:created xsi:type="dcterms:W3CDTF">2006-08-16T00:00:00Z</dcterms:created>
  <dcterms:modified xsi:type="dcterms:W3CDTF">2024-08-05T02:24:11Z</dcterms:modified>
</cp:coreProperties>
</file>