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8288000" cy="10287000"/>
  <p:notesSz cx="6858000" cy="9144000"/>
  <p:embeddedFontLst>
    <p:embeddedFont>
      <p:font typeface="Noto Sans Bold" panose="020B0802040504020204" pitchFamily="34" charset="0"/>
      <p:regular r:id="rId12"/>
      <p:bold r:id="rId13"/>
    </p:embeddedFont>
    <p:embeddedFont>
      <p:font typeface="เอฟซี โอนิกิริ" panose="020B0604020202020204" charset="-3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94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9.sv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30.svg"/><Relationship Id="rId10" Type="http://schemas.openxmlformats.org/officeDocument/2006/relationships/image" Target="../media/image5.svg"/><Relationship Id="rId4" Type="http://schemas.openxmlformats.org/officeDocument/2006/relationships/image" Target="../media/image29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7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svg"/><Relationship Id="rId5" Type="http://schemas.openxmlformats.org/officeDocument/2006/relationships/image" Target="../media/image23.sv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7.svg"/><Relationship Id="rId3" Type="http://schemas.openxmlformats.org/officeDocument/2006/relationships/image" Target="../media/image33.svg"/><Relationship Id="rId7" Type="http://schemas.openxmlformats.org/officeDocument/2006/relationships/image" Target="../media/image25.svg"/><Relationship Id="rId12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.svg"/><Relationship Id="rId5" Type="http://schemas.openxmlformats.org/officeDocument/2006/relationships/image" Target="../media/image23.svg"/><Relationship Id="rId10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27.svg"/><Relationship Id="rId4" Type="http://schemas.openxmlformats.org/officeDocument/2006/relationships/image" Target="../media/image23.sv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1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6417" y="355790"/>
            <a:ext cx="16675166" cy="9003288"/>
            <a:chOff x="0" y="0"/>
            <a:chExt cx="4391813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1813" cy="2371236"/>
            </a:xfrm>
            <a:custGeom>
              <a:avLst/>
              <a:gdLst/>
              <a:ahLst/>
              <a:cxnLst/>
              <a:rect l="l" t="t" r="r" b="b"/>
              <a:pathLst>
                <a:path w="4391813" h="2371236">
                  <a:moveTo>
                    <a:pt x="23504" y="0"/>
                  </a:moveTo>
                  <a:lnTo>
                    <a:pt x="4368309" y="0"/>
                  </a:lnTo>
                  <a:cubicBezTo>
                    <a:pt x="4381290" y="0"/>
                    <a:pt x="4391813" y="10523"/>
                    <a:pt x="4391813" y="23504"/>
                  </a:cubicBezTo>
                  <a:lnTo>
                    <a:pt x="4391813" y="2347732"/>
                  </a:lnTo>
                  <a:cubicBezTo>
                    <a:pt x="4391813" y="2360713"/>
                    <a:pt x="4381290" y="2371236"/>
                    <a:pt x="4368309" y="2371236"/>
                  </a:cubicBezTo>
                  <a:lnTo>
                    <a:pt x="23504" y="2371236"/>
                  </a:lnTo>
                  <a:cubicBezTo>
                    <a:pt x="10523" y="2371236"/>
                    <a:pt x="0" y="2360713"/>
                    <a:pt x="0" y="2347732"/>
                  </a:cubicBezTo>
                  <a:lnTo>
                    <a:pt x="0" y="23504"/>
                  </a:lnTo>
                  <a:cubicBezTo>
                    <a:pt x="0" y="10523"/>
                    <a:pt x="10523" y="0"/>
                    <a:pt x="23504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91813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142341" y="7451427"/>
            <a:ext cx="5597666" cy="3335158"/>
          </a:xfrm>
          <a:custGeom>
            <a:avLst/>
            <a:gdLst/>
            <a:ahLst/>
            <a:cxnLst/>
            <a:rect l="l" t="t" r="r" b="b"/>
            <a:pathLst>
              <a:path w="5597666" h="3335158">
                <a:moveTo>
                  <a:pt x="0" y="0"/>
                </a:moveTo>
                <a:lnTo>
                  <a:pt x="5597666" y="0"/>
                </a:lnTo>
                <a:lnTo>
                  <a:pt x="5597666" y="3335158"/>
                </a:lnTo>
                <a:lnTo>
                  <a:pt x="0" y="3335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512797" y="258371"/>
            <a:ext cx="1423568" cy="1528651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726169">
            <a:off x="10176388" y="1657420"/>
            <a:ext cx="1393004" cy="1950206"/>
          </a:xfrm>
          <a:custGeom>
            <a:avLst/>
            <a:gdLst/>
            <a:ahLst/>
            <a:cxnLst/>
            <a:rect l="l" t="t" r="r" b="b"/>
            <a:pathLst>
              <a:path w="1393004" h="1950206">
                <a:moveTo>
                  <a:pt x="0" y="0"/>
                </a:moveTo>
                <a:lnTo>
                  <a:pt x="1393004" y="0"/>
                </a:lnTo>
                <a:lnTo>
                  <a:pt x="1393004" y="1950207"/>
                </a:lnTo>
                <a:lnTo>
                  <a:pt x="0" y="19502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2355099">
            <a:off x="11481465" y="1219534"/>
            <a:ext cx="883387" cy="1236742"/>
          </a:xfrm>
          <a:custGeom>
            <a:avLst/>
            <a:gdLst/>
            <a:ahLst/>
            <a:cxnLst/>
            <a:rect l="l" t="t" r="r" b="b"/>
            <a:pathLst>
              <a:path w="883387" h="1236742">
                <a:moveTo>
                  <a:pt x="0" y="0"/>
                </a:moveTo>
                <a:lnTo>
                  <a:pt x="883387" y="0"/>
                </a:lnTo>
                <a:lnTo>
                  <a:pt x="883387" y="1236742"/>
                </a:lnTo>
                <a:lnTo>
                  <a:pt x="0" y="12367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2920782">
            <a:off x="12344848" y="2473541"/>
            <a:ext cx="623215" cy="872500"/>
          </a:xfrm>
          <a:custGeom>
            <a:avLst/>
            <a:gdLst/>
            <a:ahLst/>
            <a:cxnLst/>
            <a:rect l="l" t="t" r="r" b="b"/>
            <a:pathLst>
              <a:path w="623215" h="872500">
                <a:moveTo>
                  <a:pt x="0" y="0"/>
                </a:moveTo>
                <a:lnTo>
                  <a:pt x="623214" y="0"/>
                </a:lnTo>
                <a:lnTo>
                  <a:pt x="623214" y="872500"/>
                </a:lnTo>
                <a:lnTo>
                  <a:pt x="0" y="872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0185" y="355790"/>
            <a:ext cx="4561281" cy="3423420"/>
          </a:xfrm>
          <a:custGeom>
            <a:avLst/>
            <a:gdLst/>
            <a:ahLst/>
            <a:cxnLst/>
            <a:rect l="l" t="t" r="r" b="b"/>
            <a:pathLst>
              <a:path w="4561281" h="3423420">
                <a:moveTo>
                  <a:pt x="0" y="0"/>
                </a:moveTo>
                <a:lnTo>
                  <a:pt x="4561281" y="0"/>
                </a:lnTo>
                <a:lnTo>
                  <a:pt x="4561281" y="3423420"/>
                </a:lnTo>
                <a:lnTo>
                  <a:pt x="0" y="34234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36727" t="-1150" r="-61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5400000">
            <a:off x="15321207" y="988274"/>
            <a:ext cx="1095319" cy="1176171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146427" y="6638490"/>
            <a:ext cx="3776731" cy="3460859"/>
          </a:xfrm>
          <a:custGeom>
            <a:avLst/>
            <a:gdLst/>
            <a:ahLst/>
            <a:cxnLst/>
            <a:rect l="l" t="t" r="r" b="b"/>
            <a:pathLst>
              <a:path w="3776731" h="3460859">
                <a:moveTo>
                  <a:pt x="0" y="0"/>
                </a:moveTo>
                <a:lnTo>
                  <a:pt x="3776731" y="0"/>
                </a:lnTo>
                <a:lnTo>
                  <a:pt x="3776731" y="3460859"/>
                </a:lnTo>
                <a:lnTo>
                  <a:pt x="0" y="34608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455325" y="6184285"/>
            <a:ext cx="3025752" cy="4102715"/>
          </a:xfrm>
          <a:custGeom>
            <a:avLst/>
            <a:gdLst/>
            <a:ahLst/>
            <a:cxnLst/>
            <a:rect l="l" t="t" r="r" b="b"/>
            <a:pathLst>
              <a:path w="3025752" h="4102715">
                <a:moveTo>
                  <a:pt x="0" y="0"/>
                </a:moveTo>
                <a:lnTo>
                  <a:pt x="3025752" y="0"/>
                </a:lnTo>
                <a:lnTo>
                  <a:pt x="3025752" y="4102715"/>
                </a:lnTo>
                <a:lnTo>
                  <a:pt x="0" y="41027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3189836" y="6450839"/>
            <a:ext cx="5300396" cy="3836161"/>
          </a:xfrm>
          <a:custGeom>
            <a:avLst/>
            <a:gdLst/>
            <a:ahLst/>
            <a:cxnLst/>
            <a:rect l="l" t="t" r="r" b="b"/>
            <a:pathLst>
              <a:path w="5300396" h="3836161">
                <a:moveTo>
                  <a:pt x="0" y="0"/>
                </a:moveTo>
                <a:lnTo>
                  <a:pt x="5300396" y="0"/>
                </a:lnTo>
                <a:lnTo>
                  <a:pt x="5300396" y="3836161"/>
                </a:lnTo>
                <a:lnTo>
                  <a:pt x="0" y="38361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8366485" y="931643"/>
            <a:ext cx="1613702" cy="161370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676341" y="8470139"/>
            <a:ext cx="4403783" cy="42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2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2667914" y="2567085"/>
            <a:ext cx="13638885" cy="3006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vi-VN" sz="8653" dirty="0">
                <a:solidFill>
                  <a:srgbClr val="5B4A3B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Hoạt động </a:t>
            </a:r>
            <a:r>
              <a:rPr lang="en-US" sz="8653" dirty="0" err="1">
                <a:solidFill>
                  <a:srgbClr val="5B4A3B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tạo</a:t>
            </a:r>
            <a:r>
              <a:rPr lang="en-US" sz="8653" dirty="0">
                <a:solidFill>
                  <a:srgbClr val="5B4A3B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8653" dirty="0" err="1">
                <a:solidFill>
                  <a:srgbClr val="5B4A3B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hình</a:t>
            </a:r>
            <a:endParaRPr lang="en-US" sz="8653" dirty="0">
              <a:solidFill>
                <a:srgbClr val="5B4A3B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12115"/>
              </a:lnSpc>
            </a:pPr>
            <a:r>
              <a:rPr lang="en-US" sz="8653" dirty="0" err="1">
                <a:solidFill>
                  <a:srgbClr val="5B4A3B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Tô</a:t>
            </a:r>
            <a:r>
              <a:rPr lang="en-US" sz="8653" dirty="0">
                <a:solidFill>
                  <a:srgbClr val="5B4A3B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8653" dirty="0" err="1">
                <a:solidFill>
                  <a:srgbClr val="5B4A3B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màu</a:t>
            </a:r>
            <a:r>
              <a:rPr lang="en-US" sz="8653" dirty="0">
                <a:solidFill>
                  <a:srgbClr val="5B4A3B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8653" dirty="0" err="1">
                <a:solidFill>
                  <a:srgbClr val="5B4A3B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đồ</a:t>
            </a:r>
            <a:r>
              <a:rPr lang="en-US" sz="8653" dirty="0">
                <a:solidFill>
                  <a:srgbClr val="5B4A3B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8653" dirty="0" err="1">
                <a:solidFill>
                  <a:srgbClr val="5B4A3B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chơi</a:t>
            </a:r>
            <a:r>
              <a:rPr lang="en-US" sz="8653" dirty="0">
                <a:solidFill>
                  <a:srgbClr val="5B4A3B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8653" dirty="0" err="1">
                <a:solidFill>
                  <a:srgbClr val="5B4A3B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của</a:t>
            </a:r>
            <a:r>
              <a:rPr lang="en-US" sz="8653" dirty="0">
                <a:solidFill>
                  <a:srgbClr val="5B4A3B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8653" dirty="0" err="1">
                <a:solidFill>
                  <a:srgbClr val="5B4A3B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bé</a:t>
            </a:r>
            <a:endParaRPr lang="en-US" sz="8653" dirty="0">
              <a:solidFill>
                <a:srgbClr val="5B4A3B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DB810-2B7C-2FAA-3A12-A32BC6C8E22A}"/>
              </a:ext>
            </a:extLst>
          </p:cNvPr>
          <p:cNvSpPr txBox="1"/>
          <p:nvPr/>
        </p:nvSpPr>
        <p:spPr>
          <a:xfrm>
            <a:off x="6481077" y="5684700"/>
            <a:ext cx="703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3"/>
                </a:solidFill>
                <a:latin typeface="+mj-lt"/>
              </a:rPr>
              <a:t>Lớp: Mẫu giáo bé C3</a:t>
            </a:r>
            <a:endParaRPr lang="en-US" sz="5400" b="1" dirty="0">
              <a:solidFill>
                <a:schemeClr val="accent3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6417" y="641856"/>
            <a:ext cx="16675166" cy="9003288"/>
            <a:chOff x="0" y="0"/>
            <a:chExt cx="4391813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1813" cy="2371236"/>
            </a:xfrm>
            <a:custGeom>
              <a:avLst/>
              <a:gdLst/>
              <a:ahLst/>
              <a:cxnLst/>
              <a:rect l="l" t="t" r="r" b="b"/>
              <a:pathLst>
                <a:path w="4391813" h="2371236">
                  <a:moveTo>
                    <a:pt x="23504" y="0"/>
                  </a:moveTo>
                  <a:lnTo>
                    <a:pt x="4368309" y="0"/>
                  </a:lnTo>
                  <a:cubicBezTo>
                    <a:pt x="4381290" y="0"/>
                    <a:pt x="4391813" y="10523"/>
                    <a:pt x="4391813" y="23504"/>
                  </a:cubicBezTo>
                  <a:lnTo>
                    <a:pt x="4391813" y="2347732"/>
                  </a:lnTo>
                  <a:cubicBezTo>
                    <a:pt x="4391813" y="2360713"/>
                    <a:pt x="4381290" y="2371236"/>
                    <a:pt x="4368309" y="2371236"/>
                  </a:cubicBezTo>
                  <a:lnTo>
                    <a:pt x="23504" y="2371236"/>
                  </a:lnTo>
                  <a:cubicBezTo>
                    <a:pt x="10523" y="2371236"/>
                    <a:pt x="0" y="2360713"/>
                    <a:pt x="0" y="2347732"/>
                  </a:cubicBezTo>
                  <a:lnTo>
                    <a:pt x="0" y="23504"/>
                  </a:lnTo>
                  <a:cubicBezTo>
                    <a:pt x="0" y="10523"/>
                    <a:pt x="10523" y="0"/>
                    <a:pt x="23504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91813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610420" y="3486950"/>
            <a:ext cx="8535625" cy="3874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4"/>
              </a:lnSpc>
            </a:pPr>
            <a:r>
              <a:rPr lang="en-US" sz="19208">
                <a:solidFill>
                  <a:srgbClr val="5B4A3B"/>
                </a:solidFill>
                <a:latin typeface="เอฟซี โอนิกิริ"/>
                <a:ea typeface="เอฟซี โอนิกิริ"/>
                <a:cs typeface="เอฟซี โอนิกิริ"/>
                <a:sym typeface="เอฟซี โอนิกิริ"/>
              </a:rPr>
              <a:t>Thank</a:t>
            </a:r>
          </a:p>
          <a:p>
            <a:pPr algn="ctr">
              <a:lnSpc>
                <a:spcPts val="14214"/>
              </a:lnSpc>
            </a:pPr>
            <a:r>
              <a:rPr lang="en-US" sz="19208">
                <a:solidFill>
                  <a:srgbClr val="5B4A3B"/>
                </a:solidFill>
                <a:latin typeface="เอฟซี โอนิกิริ"/>
                <a:ea typeface="เอฟซี โอนิกิริ"/>
                <a:cs typeface="เอฟซี โอนิกิริ"/>
                <a:sym typeface="เอฟซี โอนิกิริ"/>
              </a:rPr>
              <a:t>you!</a:t>
            </a:r>
          </a:p>
        </p:txBody>
      </p:sp>
      <p:sp>
        <p:nvSpPr>
          <p:cNvPr id="6" name="Freeform 6"/>
          <p:cNvSpPr/>
          <p:nvPr/>
        </p:nvSpPr>
        <p:spPr>
          <a:xfrm>
            <a:off x="12067181" y="2639225"/>
            <a:ext cx="4934063" cy="6619075"/>
          </a:xfrm>
          <a:custGeom>
            <a:avLst/>
            <a:gdLst/>
            <a:ahLst/>
            <a:cxnLst/>
            <a:rect l="l" t="t" r="r" b="b"/>
            <a:pathLst>
              <a:path w="4934063" h="6619075">
                <a:moveTo>
                  <a:pt x="0" y="0"/>
                </a:moveTo>
                <a:lnTo>
                  <a:pt x="4934062" y="0"/>
                </a:lnTo>
                <a:lnTo>
                  <a:pt x="4934062" y="6619075"/>
                </a:lnTo>
                <a:lnTo>
                  <a:pt x="0" y="66190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189862" y="6653003"/>
            <a:ext cx="6069438" cy="3973190"/>
          </a:xfrm>
          <a:custGeom>
            <a:avLst/>
            <a:gdLst/>
            <a:ahLst/>
            <a:cxnLst/>
            <a:rect l="l" t="t" r="r" b="b"/>
            <a:pathLst>
              <a:path w="6069438" h="3973190">
                <a:moveTo>
                  <a:pt x="0" y="0"/>
                </a:moveTo>
                <a:lnTo>
                  <a:pt x="6069438" y="0"/>
                </a:lnTo>
                <a:lnTo>
                  <a:pt x="6069438" y="3973190"/>
                </a:lnTo>
                <a:lnTo>
                  <a:pt x="0" y="3973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142341" y="7007895"/>
            <a:ext cx="6342082" cy="3778690"/>
          </a:xfrm>
          <a:custGeom>
            <a:avLst/>
            <a:gdLst/>
            <a:ahLst/>
            <a:cxnLst/>
            <a:rect l="l" t="t" r="r" b="b"/>
            <a:pathLst>
              <a:path w="6342082" h="3778690">
                <a:moveTo>
                  <a:pt x="0" y="0"/>
                </a:moveTo>
                <a:lnTo>
                  <a:pt x="6342082" y="0"/>
                </a:lnTo>
                <a:lnTo>
                  <a:pt x="6342082" y="3778690"/>
                </a:lnTo>
                <a:lnTo>
                  <a:pt x="0" y="37786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110644" y="147201"/>
            <a:ext cx="1423568" cy="1528651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726169">
            <a:off x="9551879" y="666223"/>
            <a:ext cx="1442327" cy="2019257"/>
          </a:xfrm>
          <a:custGeom>
            <a:avLst/>
            <a:gdLst/>
            <a:ahLst/>
            <a:cxnLst/>
            <a:rect l="l" t="t" r="r" b="b"/>
            <a:pathLst>
              <a:path w="1442327" h="2019257">
                <a:moveTo>
                  <a:pt x="0" y="0"/>
                </a:moveTo>
                <a:lnTo>
                  <a:pt x="1442326" y="0"/>
                </a:lnTo>
                <a:lnTo>
                  <a:pt x="1442326" y="2019257"/>
                </a:lnTo>
                <a:lnTo>
                  <a:pt x="0" y="20192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2355099">
            <a:off x="11481465" y="998183"/>
            <a:ext cx="883387" cy="1236742"/>
          </a:xfrm>
          <a:custGeom>
            <a:avLst/>
            <a:gdLst/>
            <a:ahLst/>
            <a:cxnLst/>
            <a:rect l="l" t="t" r="r" b="b"/>
            <a:pathLst>
              <a:path w="883387" h="1236742">
                <a:moveTo>
                  <a:pt x="0" y="0"/>
                </a:moveTo>
                <a:lnTo>
                  <a:pt x="883387" y="0"/>
                </a:lnTo>
                <a:lnTo>
                  <a:pt x="883387" y="1236742"/>
                </a:lnTo>
                <a:lnTo>
                  <a:pt x="0" y="12367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649417">
            <a:off x="13586479" y="2445717"/>
            <a:ext cx="514445" cy="720223"/>
          </a:xfrm>
          <a:custGeom>
            <a:avLst/>
            <a:gdLst/>
            <a:ahLst/>
            <a:cxnLst/>
            <a:rect l="l" t="t" r="r" b="b"/>
            <a:pathLst>
              <a:path w="514445" h="720223">
                <a:moveTo>
                  <a:pt x="0" y="0"/>
                </a:moveTo>
                <a:lnTo>
                  <a:pt x="514445" y="0"/>
                </a:lnTo>
                <a:lnTo>
                  <a:pt x="514445" y="720223"/>
                </a:lnTo>
                <a:lnTo>
                  <a:pt x="0" y="7202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0" y="316621"/>
            <a:ext cx="4561281" cy="3423420"/>
          </a:xfrm>
          <a:custGeom>
            <a:avLst/>
            <a:gdLst/>
            <a:ahLst/>
            <a:cxnLst/>
            <a:rect l="l" t="t" r="r" b="b"/>
            <a:pathLst>
              <a:path w="4561281" h="3423420">
                <a:moveTo>
                  <a:pt x="0" y="0"/>
                </a:moveTo>
                <a:lnTo>
                  <a:pt x="4561281" y="0"/>
                </a:lnTo>
                <a:lnTo>
                  <a:pt x="4561281" y="3423420"/>
                </a:lnTo>
                <a:lnTo>
                  <a:pt x="0" y="34234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36727" t="-1150" r="-61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5400000">
            <a:off x="15050997" y="817805"/>
            <a:ext cx="1095319" cy="1176171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2"/>
                </a:lnTo>
                <a:lnTo>
                  <a:pt x="0" y="11761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9638616">
            <a:off x="12144257" y="2115947"/>
            <a:ext cx="718461" cy="1005846"/>
          </a:xfrm>
          <a:custGeom>
            <a:avLst/>
            <a:gdLst/>
            <a:ahLst/>
            <a:cxnLst/>
            <a:rect l="l" t="t" r="r" b="b"/>
            <a:pathLst>
              <a:path w="718461" h="1005846">
                <a:moveTo>
                  <a:pt x="0" y="0"/>
                </a:moveTo>
                <a:lnTo>
                  <a:pt x="718461" y="0"/>
                </a:lnTo>
                <a:lnTo>
                  <a:pt x="718461" y="1005847"/>
                </a:lnTo>
                <a:lnTo>
                  <a:pt x="0" y="10058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239464" y="6006044"/>
            <a:ext cx="3736242" cy="3855409"/>
          </a:xfrm>
          <a:custGeom>
            <a:avLst/>
            <a:gdLst/>
            <a:ahLst/>
            <a:cxnLst/>
            <a:rect l="l" t="t" r="r" b="b"/>
            <a:pathLst>
              <a:path w="3736242" h="3855409">
                <a:moveTo>
                  <a:pt x="3736242" y="0"/>
                </a:moveTo>
                <a:lnTo>
                  <a:pt x="0" y="0"/>
                </a:lnTo>
                <a:lnTo>
                  <a:pt x="0" y="3855409"/>
                </a:lnTo>
                <a:lnTo>
                  <a:pt x="3736242" y="3855409"/>
                </a:lnTo>
                <a:lnTo>
                  <a:pt x="37362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823146">
            <a:off x="16664516" y="18828"/>
            <a:ext cx="2886688" cy="2993402"/>
          </a:xfrm>
          <a:custGeom>
            <a:avLst/>
            <a:gdLst/>
            <a:ahLst/>
            <a:cxnLst/>
            <a:rect l="l" t="t" r="r" b="b"/>
            <a:pathLst>
              <a:path w="2886688" h="2993402">
                <a:moveTo>
                  <a:pt x="0" y="0"/>
                </a:moveTo>
                <a:lnTo>
                  <a:pt x="2886688" y="0"/>
                </a:lnTo>
                <a:lnTo>
                  <a:pt x="2886688" y="2993402"/>
                </a:lnTo>
                <a:lnTo>
                  <a:pt x="0" y="2993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093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835701" y="5287157"/>
            <a:ext cx="3609540" cy="4842221"/>
          </a:xfrm>
          <a:custGeom>
            <a:avLst/>
            <a:gdLst/>
            <a:ahLst/>
            <a:cxnLst/>
            <a:rect l="l" t="t" r="r" b="b"/>
            <a:pathLst>
              <a:path w="3609540" h="4842221">
                <a:moveTo>
                  <a:pt x="0" y="0"/>
                </a:moveTo>
                <a:lnTo>
                  <a:pt x="3609540" y="0"/>
                </a:lnTo>
                <a:lnTo>
                  <a:pt x="3609540" y="4842221"/>
                </a:lnTo>
                <a:lnTo>
                  <a:pt x="0" y="4842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2891178">
            <a:off x="710143" y="1507422"/>
            <a:ext cx="1423568" cy="1528651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2508821">
            <a:off x="2426956" y="689407"/>
            <a:ext cx="1095319" cy="1176171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9091394">
            <a:off x="14150804" y="-994023"/>
            <a:ext cx="2396390" cy="3595097"/>
          </a:xfrm>
          <a:custGeom>
            <a:avLst/>
            <a:gdLst/>
            <a:ahLst/>
            <a:cxnLst/>
            <a:rect l="l" t="t" r="r" b="b"/>
            <a:pathLst>
              <a:path w="2396390" h="3595097">
                <a:moveTo>
                  <a:pt x="0" y="0"/>
                </a:moveTo>
                <a:lnTo>
                  <a:pt x="2396390" y="0"/>
                </a:lnTo>
                <a:lnTo>
                  <a:pt x="2396390" y="3595097"/>
                </a:lnTo>
                <a:lnTo>
                  <a:pt x="0" y="35950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760" r="-44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8E4F13-63A7-D677-281D-6C2A3247D747}"/>
              </a:ext>
            </a:extLst>
          </p:cNvPr>
          <p:cNvSpPr txBox="1"/>
          <p:nvPr/>
        </p:nvSpPr>
        <p:spPr>
          <a:xfrm>
            <a:off x="6378119" y="1302523"/>
            <a:ext cx="6043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I. Mục đích - Yêu cầu: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4EA645-B128-B336-7EED-96E8D2124886}"/>
              </a:ext>
            </a:extLst>
          </p:cNvPr>
          <p:cNvGrpSpPr/>
          <p:nvPr/>
        </p:nvGrpSpPr>
        <p:grpSpPr>
          <a:xfrm>
            <a:off x="3041648" y="2271747"/>
            <a:ext cx="11573468" cy="7311485"/>
            <a:chOff x="-386878" y="838200"/>
            <a:chExt cx="8610600" cy="731148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988E44-80D3-1C4F-29A4-D2A97D37B60D}"/>
                </a:ext>
              </a:extLst>
            </p:cNvPr>
            <p:cNvSpPr txBox="1"/>
            <p:nvPr/>
          </p:nvSpPr>
          <p:spPr>
            <a:xfrm>
              <a:off x="2590800" y="838200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AB7234-B3FA-3E21-0249-2CA24B15E677}"/>
                </a:ext>
              </a:extLst>
            </p:cNvPr>
            <p:cNvSpPr txBox="1"/>
            <p:nvPr/>
          </p:nvSpPr>
          <p:spPr>
            <a:xfrm>
              <a:off x="-386878" y="1377438"/>
              <a:ext cx="86106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002060"/>
                  </a:solidFill>
                  <a:latin typeface="+mj-lt"/>
                </a:rPr>
                <a:t>1</a:t>
              </a:r>
              <a:r>
                <a:rPr lang="en-US" sz="4400" b="1" dirty="0">
                  <a:solidFill>
                    <a:srgbClr val="002060"/>
                  </a:solidFill>
                  <a:latin typeface="+mj-lt"/>
                </a:rPr>
                <a:t>.</a:t>
              </a:r>
              <a:r>
                <a:rPr lang="vi-VN" sz="4400" b="1" dirty="0">
                  <a:solidFill>
                    <a:srgbClr val="002060"/>
                  </a:solidFill>
                  <a:latin typeface="+mj-lt"/>
                </a:rPr>
                <a:t> Kiến thức :</a:t>
              </a:r>
            </a:p>
            <a:p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-  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Trẻ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gần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gũi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kỹ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vi-VN" sz="44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43DD05-4523-02B0-3AE0-C0E2F2DE796F}"/>
                </a:ext>
              </a:extLst>
            </p:cNvPr>
            <p:cNvSpPr txBox="1"/>
            <p:nvPr/>
          </p:nvSpPr>
          <p:spPr>
            <a:xfrm>
              <a:off x="230586" y="3816770"/>
              <a:ext cx="7562631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rgbClr val="002060"/>
                  </a:solidFill>
                  <a:latin typeface="+mj-lt"/>
                </a:rPr>
                <a:t>2</a:t>
              </a:r>
              <a:r>
                <a:rPr lang="en-US" sz="4000" b="1" dirty="0">
                  <a:solidFill>
                    <a:srgbClr val="002060"/>
                  </a:solidFill>
                  <a:latin typeface="+mj-lt"/>
                </a:rPr>
                <a:t>.</a:t>
              </a:r>
              <a:r>
                <a:rPr lang="vi-VN" sz="4000" b="1" dirty="0">
                  <a:solidFill>
                    <a:srgbClr val="002060"/>
                  </a:solidFill>
                  <a:latin typeface="+mj-lt"/>
                </a:rPr>
                <a:t> Kỹ năng:</a:t>
              </a:r>
            </a:p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Trẻ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ngồi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cầm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cách</a:t>
              </a:r>
              <a:endParaRPr lang="en-US" sz="40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  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  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vi-VN" sz="40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DCCB1E-50C1-4F59-DF1C-C5839FE922DD}"/>
                </a:ext>
              </a:extLst>
            </p:cNvPr>
            <p:cNvSpPr txBox="1"/>
            <p:nvPr/>
          </p:nvSpPr>
          <p:spPr>
            <a:xfrm>
              <a:off x="308056" y="6210693"/>
              <a:ext cx="6928155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rgbClr val="002060"/>
                  </a:solidFill>
                  <a:latin typeface="+mj-lt"/>
                </a:rPr>
                <a:t>3</a:t>
              </a:r>
              <a:r>
                <a:rPr lang="en-US" sz="4000" b="1" dirty="0">
                  <a:solidFill>
                    <a:srgbClr val="002060"/>
                  </a:solidFill>
                  <a:latin typeface="+mj-lt"/>
                </a:rPr>
                <a:t>.</a:t>
              </a:r>
              <a:r>
                <a:rPr lang="vi-VN" sz="4000" b="1" dirty="0">
                  <a:solidFill>
                    <a:srgbClr val="002060"/>
                  </a:solidFill>
                  <a:latin typeface="+mj-lt"/>
                </a:rPr>
                <a:t> Thái độ:</a:t>
              </a:r>
            </a:p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vi-VN" sz="4000" dirty="0">
                  <a:latin typeface="Times New Roman" pitchFamily="18" charset="0"/>
                  <a:cs typeface="Times New Roman" pitchFamily="18" charset="0"/>
                </a:rPr>
                <a:t>Trẻ hứng thú tham gia hoạt động.</a:t>
              </a:r>
            </a:p>
            <a:p>
              <a:r>
                <a:rPr lang="vi-VN" sz="4000" dirty="0">
                  <a:latin typeface="Times New Roman" pitchFamily="18" charset="0"/>
                  <a:cs typeface="Times New Roman" pitchFamily="18" charset="0"/>
                </a:rPr>
                <a:t>- Trẻ b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iết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giữ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gìn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vi-VN" sz="40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277361" y="7974292"/>
            <a:ext cx="4641785" cy="2765632"/>
          </a:xfrm>
          <a:custGeom>
            <a:avLst/>
            <a:gdLst/>
            <a:ahLst/>
            <a:cxnLst/>
            <a:rect l="l" t="t" r="r" b="b"/>
            <a:pathLst>
              <a:path w="4641785" h="2765632">
                <a:moveTo>
                  <a:pt x="0" y="0"/>
                </a:moveTo>
                <a:lnTo>
                  <a:pt x="4641785" y="0"/>
                </a:lnTo>
                <a:lnTo>
                  <a:pt x="4641785" y="2765633"/>
                </a:lnTo>
                <a:lnTo>
                  <a:pt x="0" y="2765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84134" y="983056"/>
            <a:ext cx="4679573" cy="2987909"/>
          </a:xfrm>
          <a:custGeom>
            <a:avLst/>
            <a:gdLst/>
            <a:ahLst/>
            <a:cxnLst/>
            <a:rect l="l" t="t" r="r" b="b"/>
            <a:pathLst>
              <a:path w="4679573" h="2987909">
                <a:moveTo>
                  <a:pt x="0" y="0"/>
                </a:moveTo>
                <a:lnTo>
                  <a:pt x="4679573" y="0"/>
                </a:lnTo>
                <a:lnTo>
                  <a:pt x="4679573" y="2987909"/>
                </a:lnTo>
                <a:lnTo>
                  <a:pt x="0" y="298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1972" t="-15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405315" y="7438937"/>
            <a:ext cx="3987514" cy="2848063"/>
          </a:xfrm>
          <a:custGeom>
            <a:avLst/>
            <a:gdLst/>
            <a:ahLst/>
            <a:cxnLst/>
            <a:rect l="l" t="t" r="r" b="b"/>
            <a:pathLst>
              <a:path w="3987514" h="2848063">
                <a:moveTo>
                  <a:pt x="3987513" y="0"/>
                </a:moveTo>
                <a:lnTo>
                  <a:pt x="0" y="0"/>
                </a:lnTo>
                <a:lnTo>
                  <a:pt x="0" y="2848063"/>
                </a:lnTo>
                <a:lnTo>
                  <a:pt x="3987513" y="2848063"/>
                </a:lnTo>
                <a:lnTo>
                  <a:pt x="398751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897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230451" y="1453698"/>
            <a:ext cx="1225723" cy="1316201"/>
          </a:xfrm>
          <a:custGeom>
            <a:avLst/>
            <a:gdLst/>
            <a:ahLst/>
            <a:cxnLst/>
            <a:rect l="l" t="t" r="r" b="b"/>
            <a:pathLst>
              <a:path w="1225723" h="1316201">
                <a:moveTo>
                  <a:pt x="0" y="0"/>
                </a:moveTo>
                <a:lnTo>
                  <a:pt x="1225723" y="0"/>
                </a:lnTo>
                <a:lnTo>
                  <a:pt x="1225723" y="1316201"/>
                </a:lnTo>
                <a:lnTo>
                  <a:pt x="0" y="13162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680172" y="441675"/>
            <a:ext cx="702256" cy="1082762"/>
          </a:xfrm>
          <a:custGeom>
            <a:avLst/>
            <a:gdLst/>
            <a:ahLst/>
            <a:cxnLst/>
            <a:rect l="l" t="t" r="r" b="b"/>
            <a:pathLst>
              <a:path w="702256" h="1082762">
                <a:moveTo>
                  <a:pt x="0" y="0"/>
                </a:moveTo>
                <a:lnTo>
                  <a:pt x="702255" y="0"/>
                </a:lnTo>
                <a:lnTo>
                  <a:pt x="702255" y="1082762"/>
                </a:lnTo>
                <a:lnTo>
                  <a:pt x="0" y="10827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21663" b="-5837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977916" y="2153221"/>
            <a:ext cx="702256" cy="1082762"/>
          </a:xfrm>
          <a:custGeom>
            <a:avLst/>
            <a:gdLst/>
            <a:ahLst/>
            <a:cxnLst/>
            <a:rect l="l" t="t" r="r" b="b"/>
            <a:pathLst>
              <a:path w="702256" h="1082762">
                <a:moveTo>
                  <a:pt x="0" y="0"/>
                </a:moveTo>
                <a:lnTo>
                  <a:pt x="702256" y="0"/>
                </a:lnTo>
                <a:lnTo>
                  <a:pt x="702256" y="1082762"/>
                </a:lnTo>
                <a:lnTo>
                  <a:pt x="0" y="10827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21663" b="-5837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1C6855-FAA2-5038-1DCE-EF98F75E3194}"/>
              </a:ext>
            </a:extLst>
          </p:cNvPr>
          <p:cNvSpPr txBox="1"/>
          <p:nvPr/>
        </p:nvSpPr>
        <p:spPr>
          <a:xfrm>
            <a:off x="7696200" y="956781"/>
            <a:ext cx="3624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II, Chuẩn bị: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7579EE-1D12-5CE6-A653-C6B716170EC2}"/>
              </a:ext>
            </a:extLst>
          </p:cNvPr>
          <p:cNvSpPr txBox="1"/>
          <p:nvPr/>
        </p:nvSpPr>
        <p:spPr>
          <a:xfrm>
            <a:off x="5442526" y="2230576"/>
            <a:ext cx="8664512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.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Đồ dùng của cô: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Tranh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ý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len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s-E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s-E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s-E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s-E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s-E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s-E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s-E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s-E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dirty="0" err="1">
                <a:latin typeface="Times New Roman" pitchFamily="18" charset="0"/>
                <a:cs typeface="Times New Roman" pitchFamily="18" charset="0"/>
              </a:rPr>
              <a:t>tác</a:t>
            </a:r>
            <a:endParaRPr lang="es-E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dùng của trẻ :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Kim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len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4000" dirty="0"/>
              <a:t> </a:t>
            </a:r>
            <a:endParaRPr lang="en-US" sz="4000" dirty="0"/>
          </a:p>
          <a:p>
            <a:pPr marL="285750" indent="-285750">
              <a:buFontTx/>
              <a:buChar char="-"/>
            </a:pPr>
            <a:endParaRPr lang="vi-VN" sz="2000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793301" y="6628021"/>
            <a:ext cx="4451621" cy="6034246"/>
          </a:xfrm>
          <a:custGeom>
            <a:avLst/>
            <a:gdLst/>
            <a:ahLst/>
            <a:cxnLst/>
            <a:rect l="l" t="t" r="r" b="b"/>
            <a:pathLst>
              <a:path w="4451621" h="6034246">
                <a:moveTo>
                  <a:pt x="0" y="0"/>
                </a:moveTo>
                <a:lnTo>
                  <a:pt x="4451620" y="0"/>
                </a:lnTo>
                <a:lnTo>
                  <a:pt x="4451620" y="6034246"/>
                </a:lnTo>
                <a:lnTo>
                  <a:pt x="0" y="6034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flipH="1">
            <a:off x="-1746447" y="6628021"/>
            <a:ext cx="4451621" cy="6034246"/>
          </a:xfrm>
          <a:custGeom>
            <a:avLst/>
            <a:gdLst/>
            <a:ahLst/>
            <a:cxnLst/>
            <a:rect l="l" t="t" r="r" b="b"/>
            <a:pathLst>
              <a:path w="4451621" h="6034246">
                <a:moveTo>
                  <a:pt x="4451621" y="0"/>
                </a:moveTo>
                <a:lnTo>
                  <a:pt x="0" y="0"/>
                </a:lnTo>
                <a:lnTo>
                  <a:pt x="0" y="6034246"/>
                </a:lnTo>
                <a:lnTo>
                  <a:pt x="4451621" y="6034246"/>
                </a:lnTo>
                <a:lnTo>
                  <a:pt x="445162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5227250" y="641856"/>
            <a:ext cx="2476616" cy="2620009"/>
            <a:chOff x="0" y="0"/>
            <a:chExt cx="3302155" cy="3493346"/>
          </a:xfrm>
        </p:grpSpPr>
        <p:sp>
          <p:nvSpPr>
            <p:cNvPr id="21" name="Freeform 21"/>
            <p:cNvSpPr/>
            <p:nvPr/>
          </p:nvSpPr>
          <p:spPr>
            <a:xfrm>
              <a:off x="1776821" y="787883"/>
              <a:ext cx="1525334" cy="2264131"/>
            </a:xfrm>
            <a:custGeom>
              <a:avLst/>
              <a:gdLst/>
              <a:ahLst/>
              <a:cxnLst/>
              <a:rect l="l" t="t" r="r" b="b"/>
              <a:pathLst>
                <a:path w="1525334" h="2264131">
                  <a:moveTo>
                    <a:pt x="0" y="0"/>
                  </a:moveTo>
                  <a:lnTo>
                    <a:pt x="1525334" y="0"/>
                  </a:lnTo>
                  <a:lnTo>
                    <a:pt x="1525334" y="2264131"/>
                  </a:lnTo>
                  <a:lnTo>
                    <a:pt x="0" y="2264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203606" r="-550428" b="-1532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 rot="-344133" flipH="1">
              <a:off x="88427" y="57069"/>
              <a:ext cx="1233838" cy="1831448"/>
            </a:xfrm>
            <a:custGeom>
              <a:avLst/>
              <a:gdLst/>
              <a:ahLst/>
              <a:cxnLst/>
              <a:rect l="l" t="t" r="r" b="b"/>
              <a:pathLst>
                <a:path w="1233838" h="1831448">
                  <a:moveTo>
                    <a:pt x="1233838" y="0"/>
                  </a:moveTo>
                  <a:lnTo>
                    <a:pt x="0" y="0"/>
                  </a:lnTo>
                  <a:lnTo>
                    <a:pt x="0" y="1831448"/>
                  </a:lnTo>
                  <a:lnTo>
                    <a:pt x="1233838" y="1831448"/>
                  </a:lnTo>
                  <a:lnTo>
                    <a:pt x="1233838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203606" r="-550428" b="-1532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 rot="3285548">
              <a:off x="478006" y="2063882"/>
              <a:ext cx="820601" cy="1387886"/>
            </a:xfrm>
            <a:custGeom>
              <a:avLst/>
              <a:gdLst/>
              <a:ahLst/>
              <a:cxnLst/>
              <a:rect l="l" t="t" r="r" b="b"/>
              <a:pathLst>
                <a:path w="820601" h="1387886">
                  <a:moveTo>
                    <a:pt x="0" y="0"/>
                  </a:moveTo>
                  <a:lnTo>
                    <a:pt x="820600" y="0"/>
                  </a:lnTo>
                  <a:lnTo>
                    <a:pt x="820600" y="1387885"/>
                  </a:lnTo>
                  <a:lnTo>
                    <a:pt x="0" y="13878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753958" b="-4210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79364" y="864250"/>
            <a:ext cx="2940185" cy="2050779"/>
            <a:chOff x="0" y="0"/>
            <a:chExt cx="3920247" cy="2734372"/>
          </a:xfrm>
        </p:grpSpPr>
        <p:sp>
          <p:nvSpPr>
            <p:cNvPr id="25" name="Freeform 25"/>
            <p:cNvSpPr/>
            <p:nvPr/>
          </p:nvSpPr>
          <p:spPr>
            <a:xfrm rot="5489537">
              <a:off x="2019579" y="-112485"/>
              <a:ext cx="1514543" cy="2248113"/>
            </a:xfrm>
            <a:custGeom>
              <a:avLst/>
              <a:gdLst/>
              <a:ahLst/>
              <a:cxnLst/>
              <a:rect l="l" t="t" r="r" b="b"/>
              <a:pathLst>
                <a:path w="1514543" h="2248113">
                  <a:moveTo>
                    <a:pt x="0" y="0"/>
                  </a:moveTo>
                  <a:lnTo>
                    <a:pt x="1514544" y="0"/>
                  </a:lnTo>
                  <a:lnTo>
                    <a:pt x="1514544" y="2248113"/>
                  </a:lnTo>
                  <a:lnTo>
                    <a:pt x="0" y="2248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t="-203606" r="-550428" b="-1532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 rot="5145403" flipH="1">
              <a:off x="339523" y="1146973"/>
              <a:ext cx="1225110" cy="1818492"/>
            </a:xfrm>
            <a:custGeom>
              <a:avLst/>
              <a:gdLst/>
              <a:ahLst/>
              <a:cxnLst/>
              <a:rect l="l" t="t" r="r" b="b"/>
              <a:pathLst>
                <a:path w="1225110" h="1818492">
                  <a:moveTo>
                    <a:pt x="1225109" y="0"/>
                  </a:moveTo>
                  <a:lnTo>
                    <a:pt x="0" y="0"/>
                  </a:lnTo>
                  <a:lnTo>
                    <a:pt x="0" y="1818492"/>
                  </a:lnTo>
                  <a:lnTo>
                    <a:pt x="1225109" y="1818492"/>
                  </a:lnTo>
                  <a:lnTo>
                    <a:pt x="1225109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203606" r="-550428" b="-1532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621037" y="0"/>
              <a:ext cx="814795" cy="1378067"/>
            </a:xfrm>
            <a:custGeom>
              <a:avLst/>
              <a:gdLst/>
              <a:ahLst/>
              <a:cxnLst/>
              <a:rect l="l" t="t" r="r" b="b"/>
              <a:pathLst>
                <a:path w="814795" h="1378067">
                  <a:moveTo>
                    <a:pt x="0" y="0"/>
                  </a:moveTo>
                  <a:lnTo>
                    <a:pt x="814795" y="0"/>
                  </a:lnTo>
                  <a:lnTo>
                    <a:pt x="814795" y="1378067"/>
                  </a:lnTo>
                  <a:lnTo>
                    <a:pt x="0" y="1378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753958" b="-4210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0830F70-42C5-12AE-3324-B84AB49722FC}"/>
              </a:ext>
            </a:extLst>
          </p:cNvPr>
          <p:cNvSpPr txBox="1"/>
          <p:nvPr/>
        </p:nvSpPr>
        <p:spPr>
          <a:xfrm>
            <a:off x="2562001" y="4457700"/>
            <a:ext cx="11557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r>
              <a:rPr lang="en-US" sz="6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Cô</a:t>
            </a:r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 </a:t>
            </a:r>
            <a:r>
              <a:rPr lang="en-US" sz="6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và</a:t>
            </a:r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 </a:t>
            </a:r>
            <a:r>
              <a:rPr lang="en-US" sz="6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trẻ</a:t>
            </a:r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 </a:t>
            </a:r>
            <a:r>
              <a:rPr lang="en-US" sz="6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trò</a:t>
            </a:r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 </a:t>
            </a:r>
            <a:r>
              <a:rPr lang="en-US" sz="6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chuyện</a:t>
            </a:r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 </a:t>
            </a:r>
            <a:r>
              <a:rPr lang="en-US" sz="6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về</a:t>
            </a:r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 </a:t>
            </a:r>
            <a:r>
              <a:rPr lang="en-US" sz="6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đồ</a:t>
            </a:r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 </a:t>
            </a:r>
            <a:r>
              <a:rPr lang="en-US" sz="6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chơi</a:t>
            </a:r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 </a:t>
            </a:r>
            <a:r>
              <a:rPr lang="en-US" sz="6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trong</a:t>
            </a:r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 </a:t>
            </a:r>
            <a:r>
              <a:rPr lang="en-US" sz="6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lớp</a:t>
            </a:r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 </a:t>
            </a:r>
            <a:r>
              <a:rPr lang="en-US" sz="6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bé</a:t>
            </a:r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A29AB9-A888-EEFD-D9D7-555E4BE30FC8}"/>
              </a:ext>
            </a:extLst>
          </p:cNvPr>
          <p:cNvSpPr txBox="1"/>
          <p:nvPr/>
        </p:nvSpPr>
        <p:spPr>
          <a:xfrm>
            <a:off x="3705978" y="1420097"/>
            <a:ext cx="9269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8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Ổn</a:t>
            </a:r>
            <a:r>
              <a:rPr lang="en-US" sz="8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8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định</a:t>
            </a:r>
            <a:r>
              <a:rPr lang="en-US" sz="8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8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tổ</a:t>
            </a:r>
            <a:r>
              <a:rPr lang="en-US" sz="8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8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chức</a:t>
            </a:r>
            <a:r>
              <a:rPr lang="en-US" sz="8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821700" y="1599674"/>
            <a:ext cx="3437600" cy="9026520"/>
          </a:xfrm>
          <a:custGeom>
            <a:avLst/>
            <a:gdLst/>
            <a:ahLst/>
            <a:cxnLst/>
            <a:rect l="l" t="t" r="r" b="b"/>
            <a:pathLst>
              <a:path w="3437600" h="9026520">
                <a:moveTo>
                  <a:pt x="0" y="0"/>
                </a:moveTo>
                <a:lnTo>
                  <a:pt x="3437600" y="0"/>
                </a:lnTo>
                <a:lnTo>
                  <a:pt x="3437600" y="9026519"/>
                </a:lnTo>
                <a:lnTo>
                  <a:pt x="0" y="9026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47280" y="7345682"/>
            <a:ext cx="3822233" cy="2502119"/>
          </a:xfrm>
          <a:custGeom>
            <a:avLst/>
            <a:gdLst/>
            <a:ahLst/>
            <a:cxnLst/>
            <a:rect l="l" t="t" r="r" b="b"/>
            <a:pathLst>
              <a:path w="3822233" h="2502119">
                <a:moveTo>
                  <a:pt x="0" y="0"/>
                </a:moveTo>
                <a:lnTo>
                  <a:pt x="3822233" y="0"/>
                </a:lnTo>
                <a:lnTo>
                  <a:pt x="3822233" y="2502119"/>
                </a:lnTo>
                <a:lnTo>
                  <a:pt x="0" y="25021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F370E0-91E8-87AC-C85B-9B2519C1FC84}"/>
              </a:ext>
            </a:extLst>
          </p:cNvPr>
          <p:cNvSpPr txBox="1"/>
          <p:nvPr/>
        </p:nvSpPr>
        <p:spPr>
          <a:xfrm>
            <a:off x="1981200" y="2476500"/>
            <a:ext cx="11048999" cy="486918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pt-B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tranh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 ý tưởng của trẻ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BF115D-199C-51CA-4018-A8A26C59FF8F}"/>
              </a:ext>
            </a:extLst>
          </p:cNvPr>
          <p:cNvSpPr txBox="1"/>
          <p:nvPr/>
        </p:nvSpPr>
        <p:spPr>
          <a:xfrm>
            <a:off x="573908" y="636829"/>
            <a:ext cx="16103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2. Phương pháp, hình thức</a:t>
            </a:r>
            <a:r>
              <a:rPr lang="en-US" sz="8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8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tổ</a:t>
            </a:r>
            <a:r>
              <a:rPr lang="en-US" sz="8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8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chức</a:t>
            </a:r>
            <a:r>
              <a:rPr lang="en-US" sz="8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>
            <a:off x="857917" y="605359"/>
            <a:ext cx="2368293" cy="2670320"/>
            <a:chOff x="0" y="0"/>
            <a:chExt cx="3157724" cy="3560426"/>
          </a:xfrm>
        </p:grpSpPr>
        <p:sp>
          <p:nvSpPr>
            <p:cNvPr id="33" name="Freeform 33"/>
            <p:cNvSpPr/>
            <p:nvPr/>
          </p:nvSpPr>
          <p:spPr>
            <a:xfrm>
              <a:off x="1595944" y="1289490"/>
              <a:ext cx="1561780" cy="1677065"/>
            </a:xfrm>
            <a:custGeom>
              <a:avLst/>
              <a:gdLst/>
              <a:ahLst/>
              <a:cxnLst/>
              <a:rect l="l" t="t" r="r" b="b"/>
              <a:pathLst>
                <a:path w="1561780" h="1677065">
                  <a:moveTo>
                    <a:pt x="0" y="0"/>
                  </a:moveTo>
                  <a:lnTo>
                    <a:pt x="1561780" y="0"/>
                  </a:lnTo>
                  <a:lnTo>
                    <a:pt x="1561780" y="1677065"/>
                  </a:lnTo>
                  <a:lnTo>
                    <a:pt x="0" y="1677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46415" t="-12966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894794" y="0"/>
              <a:ext cx="894794" cy="1379624"/>
            </a:xfrm>
            <a:custGeom>
              <a:avLst/>
              <a:gdLst/>
              <a:ahLst/>
              <a:cxnLst/>
              <a:rect l="l" t="t" r="r" b="b"/>
              <a:pathLst>
                <a:path w="894794" h="1379624">
                  <a:moveTo>
                    <a:pt x="0" y="0"/>
                  </a:moveTo>
                  <a:lnTo>
                    <a:pt x="894794" y="0"/>
                  </a:lnTo>
                  <a:lnTo>
                    <a:pt x="894794" y="1379624"/>
                  </a:lnTo>
                  <a:lnTo>
                    <a:pt x="0" y="1379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921663" b="-5837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2180802"/>
              <a:ext cx="894794" cy="1379624"/>
            </a:xfrm>
            <a:custGeom>
              <a:avLst/>
              <a:gdLst/>
              <a:ahLst/>
              <a:cxnLst/>
              <a:rect l="l" t="t" r="r" b="b"/>
              <a:pathLst>
                <a:path w="894794" h="1379624">
                  <a:moveTo>
                    <a:pt x="0" y="0"/>
                  </a:moveTo>
                  <a:lnTo>
                    <a:pt x="894794" y="0"/>
                  </a:lnTo>
                  <a:lnTo>
                    <a:pt x="894794" y="1379624"/>
                  </a:lnTo>
                  <a:lnTo>
                    <a:pt x="0" y="1379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921663" b="-58376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5088752" y="811979"/>
            <a:ext cx="1671885" cy="2463700"/>
            <a:chOff x="0" y="0"/>
            <a:chExt cx="2229180" cy="3284933"/>
          </a:xfrm>
        </p:grpSpPr>
        <p:sp>
          <p:nvSpPr>
            <p:cNvPr id="37" name="Freeform 37"/>
            <p:cNvSpPr/>
            <p:nvPr/>
          </p:nvSpPr>
          <p:spPr>
            <a:xfrm>
              <a:off x="1403166" y="1887891"/>
              <a:ext cx="826014" cy="1397041"/>
            </a:xfrm>
            <a:custGeom>
              <a:avLst/>
              <a:gdLst/>
              <a:ahLst/>
              <a:cxnLst/>
              <a:rect l="l" t="t" r="r" b="b"/>
              <a:pathLst>
                <a:path w="826014" h="1397041">
                  <a:moveTo>
                    <a:pt x="0" y="0"/>
                  </a:moveTo>
                  <a:lnTo>
                    <a:pt x="826014" y="0"/>
                  </a:lnTo>
                  <a:lnTo>
                    <a:pt x="826014" y="1397042"/>
                  </a:lnTo>
                  <a:lnTo>
                    <a:pt x="0" y="1397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753958" b="-42101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0"/>
              <a:ext cx="1523224" cy="1635663"/>
            </a:xfrm>
            <a:custGeom>
              <a:avLst/>
              <a:gdLst/>
              <a:ahLst/>
              <a:cxnLst/>
              <a:rect l="l" t="t" r="r" b="b"/>
              <a:pathLst>
                <a:path w="1523224" h="1635663">
                  <a:moveTo>
                    <a:pt x="0" y="0"/>
                  </a:moveTo>
                  <a:lnTo>
                    <a:pt x="1523224" y="0"/>
                  </a:lnTo>
                  <a:lnTo>
                    <a:pt x="1523224" y="1635663"/>
                  </a:lnTo>
                  <a:lnTo>
                    <a:pt x="0" y="1635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46415" t="-12966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8" name="Picture 4" descr="Top 89+ về tô màu đồ chơi của bé mới nhất - coedo.com.vn">
            <a:extLst>
              <a:ext uri="{FF2B5EF4-FFF2-40B4-BE49-F238E27FC236}">
                <a16:creationId xmlns:a16="http://schemas.microsoft.com/office/drawing/2014/main" id="{924D73DC-AF93-4211-F8CC-8ED3260E8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9"/>
          <a:stretch/>
        </p:blipFill>
        <p:spPr bwMode="auto">
          <a:xfrm>
            <a:off x="0" y="1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-880872" y="6498327"/>
            <a:ext cx="5179451" cy="7577345"/>
          </a:xfrm>
          <a:custGeom>
            <a:avLst/>
            <a:gdLst/>
            <a:ahLst/>
            <a:cxnLst/>
            <a:rect l="l" t="t" r="r" b="b"/>
            <a:pathLst>
              <a:path w="5179451" h="7577345">
                <a:moveTo>
                  <a:pt x="5179451" y="0"/>
                </a:moveTo>
                <a:lnTo>
                  <a:pt x="0" y="0"/>
                </a:lnTo>
                <a:lnTo>
                  <a:pt x="0" y="7577346"/>
                </a:lnTo>
                <a:lnTo>
                  <a:pt x="5179451" y="7577346"/>
                </a:lnTo>
                <a:lnTo>
                  <a:pt x="517945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479364" y="864250"/>
            <a:ext cx="3467643" cy="2418680"/>
            <a:chOff x="0" y="0"/>
            <a:chExt cx="4623524" cy="3224907"/>
          </a:xfrm>
        </p:grpSpPr>
        <p:sp>
          <p:nvSpPr>
            <p:cNvPr id="9" name="Freeform 9"/>
            <p:cNvSpPr/>
            <p:nvPr/>
          </p:nvSpPr>
          <p:spPr>
            <a:xfrm rot="5489537">
              <a:off x="2381883" y="-132664"/>
              <a:ext cx="1786247" cy="2651416"/>
            </a:xfrm>
            <a:custGeom>
              <a:avLst/>
              <a:gdLst/>
              <a:ahLst/>
              <a:cxnLst/>
              <a:rect l="l" t="t" r="r" b="b"/>
              <a:pathLst>
                <a:path w="1786247" h="2651416">
                  <a:moveTo>
                    <a:pt x="0" y="0"/>
                  </a:moveTo>
                  <a:lnTo>
                    <a:pt x="1786247" y="0"/>
                  </a:lnTo>
                  <a:lnTo>
                    <a:pt x="1786247" y="2651415"/>
                  </a:lnTo>
                  <a:lnTo>
                    <a:pt x="0" y="2651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203606" r="-550428" b="-1532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5145403" flipH="1">
              <a:off x="400432" y="1352736"/>
              <a:ext cx="1444889" cy="2144722"/>
            </a:xfrm>
            <a:custGeom>
              <a:avLst/>
              <a:gdLst/>
              <a:ahLst/>
              <a:cxnLst/>
              <a:rect l="l" t="t" r="r" b="b"/>
              <a:pathLst>
                <a:path w="1444889" h="2144722">
                  <a:moveTo>
                    <a:pt x="1444889" y="0"/>
                  </a:moveTo>
                  <a:lnTo>
                    <a:pt x="0" y="0"/>
                  </a:lnTo>
                  <a:lnTo>
                    <a:pt x="0" y="2144722"/>
                  </a:lnTo>
                  <a:lnTo>
                    <a:pt x="1444889" y="2144722"/>
                  </a:lnTo>
                  <a:lnTo>
                    <a:pt x="1444889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203606" r="-550428" b="-1532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732449" y="0"/>
              <a:ext cx="960966" cy="1625287"/>
            </a:xfrm>
            <a:custGeom>
              <a:avLst/>
              <a:gdLst/>
              <a:ahLst/>
              <a:cxnLst/>
              <a:rect l="l" t="t" r="r" b="b"/>
              <a:pathLst>
                <a:path w="960966" h="1625287">
                  <a:moveTo>
                    <a:pt x="0" y="0"/>
                  </a:moveTo>
                  <a:lnTo>
                    <a:pt x="960966" y="0"/>
                  </a:lnTo>
                  <a:lnTo>
                    <a:pt x="960966" y="1625287"/>
                  </a:lnTo>
                  <a:lnTo>
                    <a:pt x="0" y="1625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753958" b="-4210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559165" y="6210286"/>
            <a:ext cx="4049229" cy="4703579"/>
          </a:xfrm>
          <a:custGeom>
            <a:avLst/>
            <a:gdLst/>
            <a:ahLst/>
            <a:cxnLst/>
            <a:rect l="l" t="t" r="r" b="b"/>
            <a:pathLst>
              <a:path w="4049229" h="4703579">
                <a:moveTo>
                  <a:pt x="0" y="0"/>
                </a:moveTo>
                <a:lnTo>
                  <a:pt x="4049229" y="0"/>
                </a:lnTo>
                <a:lnTo>
                  <a:pt x="4049229" y="4703579"/>
                </a:lnTo>
                <a:lnTo>
                  <a:pt x="0" y="47035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1256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4785869" y="641856"/>
            <a:ext cx="2621248" cy="2970105"/>
            <a:chOff x="0" y="0"/>
            <a:chExt cx="3494998" cy="3960140"/>
          </a:xfrm>
        </p:grpSpPr>
        <p:sp>
          <p:nvSpPr>
            <p:cNvPr id="14" name="Freeform 14"/>
            <p:cNvSpPr/>
            <p:nvPr/>
          </p:nvSpPr>
          <p:spPr>
            <a:xfrm rot="2122094">
              <a:off x="307271" y="1743721"/>
              <a:ext cx="1406257" cy="1510061"/>
            </a:xfrm>
            <a:custGeom>
              <a:avLst/>
              <a:gdLst/>
              <a:ahLst/>
              <a:cxnLst/>
              <a:rect l="l" t="t" r="r" b="b"/>
              <a:pathLst>
                <a:path w="1406257" h="1510061">
                  <a:moveTo>
                    <a:pt x="0" y="0"/>
                  </a:moveTo>
                  <a:lnTo>
                    <a:pt x="1406256" y="0"/>
                  </a:lnTo>
                  <a:lnTo>
                    <a:pt x="1406256" y="1510062"/>
                  </a:lnTo>
                  <a:lnTo>
                    <a:pt x="0" y="1510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246415" t="-12966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558657" y="2516457"/>
              <a:ext cx="936341" cy="1443683"/>
            </a:xfrm>
            <a:custGeom>
              <a:avLst/>
              <a:gdLst/>
              <a:ahLst/>
              <a:cxnLst/>
              <a:rect l="l" t="t" r="r" b="b"/>
              <a:pathLst>
                <a:path w="936341" h="1443683">
                  <a:moveTo>
                    <a:pt x="0" y="0"/>
                  </a:moveTo>
                  <a:lnTo>
                    <a:pt x="936341" y="0"/>
                  </a:lnTo>
                  <a:lnTo>
                    <a:pt x="936341" y="1443683"/>
                  </a:lnTo>
                  <a:lnTo>
                    <a:pt x="0" y="1443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921663" b="-5837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548323" y="0"/>
              <a:ext cx="1478504" cy="1883069"/>
            </a:xfrm>
            <a:custGeom>
              <a:avLst/>
              <a:gdLst/>
              <a:ahLst/>
              <a:cxnLst/>
              <a:rect l="l" t="t" r="r" b="b"/>
              <a:pathLst>
                <a:path w="1478504" h="1883069">
                  <a:moveTo>
                    <a:pt x="0" y="0"/>
                  </a:moveTo>
                  <a:lnTo>
                    <a:pt x="1478504" y="0"/>
                  </a:lnTo>
                  <a:lnTo>
                    <a:pt x="1478504" y="1883069"/>
                  </a:lnTo>
                  <a:lnTo>
                    <a:pt x="0" y="1883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t="-248358" r="-580760" b="-2088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30FDEEC-0141-BFAD-506D-22FA823BCB49}"/>
              </a:ext>
            </a:extLst>
          </p:cNvPr>
          <p:cNvSpPr txBox="1"/>
          <p:nvPr/>
        </p:nvSpPr>
        <p:spPr>
          <a:xfrm>
            <a:off x="3859627" y="2975375"/>
            <a:ext cx="109262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8338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215399" y="8080096"/>
            <a:ext cx="4777660" cy="2609285"/>
          </a:xfrm>
          <a:custGeom>
            <a:avLst/>
            <a:gdLst/>
            <a:ahLst/>
            <a:cxnLst/>
            <a:rect l="l" t="t" r="r" b="b"/>
            <a:pathLst>
              <a:path w="4777660" h="2609285">
                <a:moveTo>
                  <a:pt x="0" y="0"/>
                </a:moveTo>
                <a:lnTo>
                  <a:pt x="4777661" y="0"/>
                </a:lnTo>
                <a:lnTo>
                  <a:pt x="4777661" y="2609285"/>
                </a:lnTo>
                <a:lnTo>
                  <a:pt x="0" y="26092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09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5233572" y="174306"/>
            <a:ext cx="2721454" cy="2927753"/>
            <a:chOff x="0" y="0"/>
            <a:chExt cx="3628606" cy="3903671"/>
          </a:xfrm>
        </p:grpSpPr>
        <p:sp>
          <p:nvSpPr>
            <p:cNvPr id="8" name="Freeform 8"/>
            <p:cNvSpPr/>
            <p:nvPr/>
          </p:nvSpPr>
          <p:spPr>
            <a:xfrm>
              <a:off x="1842359" y="1252255"/>
              <a:ext cx="1786247" cy="2651416"/>
            </a:xfrm>
            <a:custGeom>
              <a:avLst/>
              <a:gdLst/>
              <a:ahLst/>
              <a:cxnLst/>
              <a:rect l="l" t="t" r="r" b="b"/>
              <a:pathLst>
                <a:path w="1786247" h="2651416">
                  <a:moveTo>
                    <a:pt x="0" y="0"/>
                  </a:moveTo>
                  <a:lnTo>
                    <a:pt x="1786247" y="0"/>
                  </a:lnTo>
                  <a:lnTo>
                    <a:pt x="1786247" y="2651416"/>
                  </a:lnTo>
                  <a:lnTo>
                    <a:pt x="0" y="2651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203606" r="-550428" b="-1532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344133" flipH="1">
              <a:off x="103552" y="66831"/>
              <a:ext cx="1444889" cy="2144722"/>
            </a:xfrm>
            <a:custGeom>
              <a:avLst/>
              <a:gdLst/>
              <a:ahLst/>
              <a:cxnLst/>
              <a:rect l="l" t="t" r="r" b="b"/>
              <a:pathLst>
                <a:path w="1444889" h="2144722">
                  <a:moveTo>
                    <a:pt x="1444890" y="0"/>
                  </a:moveTo>
                  <a:lnTo>
                    <a:pt x="0" y="0"/>
                  </a:lnTo>
                  <a:lnTo>
                    <a:pt x="0" y="2144722"/>
                  </a:lnTo>
                  <a:lnTo>
                    <a:pt x="1444890" y="2144722"/>
                  </a:lnTo>
                  <a:lnTo>
                    <a:pt x="144489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203606" r="-550428" b="-15323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68338" y="350370"/>
            <a:ext cx="2491570" cy="2976373"/>
            <a:chOff x="0" y="0"/>
            <a:chExt cx="3322093" cy="3968497"/>
          </a:xfrm>
        </p:grpSpPr>
        <p:sp>
          <p:nvSpPr>
            <p:cNvPr id="11" name="Freeform 11"/>
            <p:cNvSpPr/>
            <p:nvPr/>
          </p:nvSpPr>
          <p:spPr>
            <a:xfrm>
              <a:off x="0" y="2343210"/>
              <a:ext cx="960966" cy="1625287"/>
            </a:xfrm>
            <a:custGeom>
              <a:avLst/>
              <a:gdLst/>
              <a:ahLst/>
              <a:cxnLst/>
              <a:rect l="l" t="t" r="r" b="b"/>
              <a:pathLst>
                <a:path w="960966" h="1625287">
                  <a:moveTo>
                    <a:pt x="0" y="0"/>
                  </a:moveTo>
                  <a:lnTo>
                    <a:pt x="960966" y="0"/>
                  </a:lnTo>
                  <a:lnTo>
                    <a:pt x="960966" y="1625287"/>
                  </a:lnTo>
                  <a:lnTo>
                    <a:pt x="0" y="1625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753958" b="-42101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233907" y="0"/>
              <a:ext cx="2088185" cy="2650409"/>
            </a:xfrm>
            <a:custGeom>
              <a:avLst/>
              <a:gdLst/>
              <a:ahLst/>
              <a:cxnLst/>
              <a:rect l="l" t="t" r="r" b="b"/>
              <a:pathLst>
                <a:path w="2088185" h="2650409">
                  <a:moveTo>
                    <a:pt x="0" y="0"/>
                  </a:moveTo>
                  <a:lnTo>
                    <a:pt x="2088186" y="0"/>
                  </a:lnTo>
                  <a:lnTo>
                    <a:pt x="2088186" y="2650409"/>
                  </a:lnTo>
                  <a:lnTo>
                    <a:pt x="0" y="265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t="-243497" r="-565133" b="-2028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Freeform 34"/>
          <p:cNvSpPr/>
          <p:nvPr/>
        </p:nvSpPr>
        <p:spPr>
          <a:xfrm flipH="1">
            <a:off x="14564273" y="8080096"/>
            <a:ext cx="4777660" cy="2609285"/>
          </a:xfrm>
          <a:custGeom>
            <a:avLst/>
            <a:gdLst/>
            <a:ahLst/>
            <a:cxnLst/>
            <a:rect l="l" t="t" r="r" b="b"/>
            <a:pathLst>
              <a:path w="4777660" h="2609285">
                <a:moveTo>
                  <a:pt x="4777661" y="0"/>
                </a:moveTo>
                <a:lnTo>
                  <a:pt x="0" y="0"/>
                </a:lnTo>
                <a:lnTo>
                  <a:pt x="0" y="2609285"/>
                </a:lnTo>
                <a:lnTo>
                  <a:pt x="4777661" y="2609285"/>
                </a:lnTo>
                <a:lnTo>
                  <a:pt x="4777661" y="0"/>
                </a:lnTo>
                <a:close/>
              </a:path>
            </a:pathLst>
          </a:custGeom>
          <a:blipFill>
            <a:blip r:embed="rId2"/>
            <a:stretch>
              <a:fillRect b="-90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82442C-33FC-C2D7-F337-70FEFB28CC29}"/>
              </a:ext>
            </a:extLst>
          </p:cNvPr>
          <p:cNvSpPr txBox="1"/>
          <p:nvPr/>
        </p:nvSpPr>
        <p:spPr>
          <a:xfrm>
            <a:off x="3364612" y="1533506"/>
            <a:ext cx="12424341" cy="6403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lnSpc>
                <a:spcPct val="15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95213" y="7618747"/>
            <a:ext cx="3237255" cy="4388153"/>
          </a:xfrm>
          <a:custGeom>
            <a:avLst/>
            <a:gdLst/>
            <a:ahLst/>
            <a:cxnLst/>
            <a:rect l="l" t="t" r="r" b="b"/>
            <a:pathLst>
              <a:path w="3237255" h="4388153">
                <a:moveTo>
                  <a:pt x="3237255" y="0"/>
                </a:moveTo>
                <a:lnTo>
                  <a:pt x="0" y="0"/>
                </a:lnTo>
                <a:lnTo>
                  <a:pt x="0" y="4388153"/>
                </a:lnTo>
                <a:lnTo>
                  <a:pt x="3237255" y="4388153"/>
                </a:lnTo>
                <a:lnTo>
                  <a:pt x="323725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741756" y="830534"/>
            <a:ext cx="1753311" cy="1976909"/>
            <a:chOff x="0" y="0"/>
            <a:chExt cx="2337748" cy="2635879"/>
          </a:xfrm>
        </p:grpSpPr>
        <p:sp>
          <p:nvSpPr>
            <p:cNvPr id="10" name="Freeform 10"/>
            <p:cNvSpPr/>
            <p:nvPr/>
          </p:nvSpPr>
          <p:spPr>
            <a:xfrm>
              <a:off x="1181520" y="954644"/>
              <a:ext cx="1156228" cy="1241577"/>
            </a:xfrm>
            <a:custGeom>
              <a:avLst/>
              <a:gdLst/>
              <a:ahLst/>
              <a:cxnLst/>
              <a:rect l="l" t="t" r="r" b="b"/>
              <a:pathLst>
                <a:path w="1156228" h="1241577">
                  <a:moveTo>
                    <a:pt x="0" y="0"/>
                  </a:moveTo>
                  <a:lnTo>
                    <a:pt x="1156228" y="0"/>
                  </a:lnTo>
                  <a:lnTo>
                    <a:pt x="1156228" y="1241577"/>
                  </a:lnTo>
                  <a:lnTo>
                    <a:pt x="0" y="124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46415" t="-12966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62440" y="0"/>
              <a:ext cx="662440" cy="1021373"/>
            </a:xfrm>
            <a:custGeom>
              <a:avLst/>
              <a:gdLst/>
              <a:ahLst/>
              <a:cxnLst/>
              <a:rect l="l" t="t" r="r" b="b"/>
              <a:pathLst>
                <a:path w="662440" h="1021373">
                  <a:moveTo>
                    <a:pt x="0" y="0"/>
                  </a:moveTo>
                  <a:lnTo>
                    <a:pt x="662440" y="0"/>
                  </a:lnTo>
                  <a:lnTo>
                    <a:pt x="662440" y="1021373"/>
                  </a:lnTo>
                  <a:lnTo>
                    <a:pt x="0" y="102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921663" b="-5837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614506"/>
              <a:ext cx="662440" cy="1021373"/>
            </a:xfrm>
            <a:custGeom>
              <a:avLst/>
              <a:gdLst/>
              <a:ahLst/>
              <a:cxnLst/>
              <a:rect l="l" t="t" r="r" b="b"/>
              <a:pathLst>
                <a:path w="662440" h="1021373">
                  <a:moveTo>
                    <a:pt x="0" y="0"/>
                  </a:moveTo>
                  <a:lnTo>
                    <a:pt x="662440" y="0"/>
                  </a:lnTo>
                  <a:lnTo>
                    <a:pt x="662440" y="1021373"/>
                  </a:lnTo>
                  <a:lnTo>
                    <a:pt x="0" y="102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921663" b="-58376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694618" y="1028700"/>
            <a:ext cx="1712499" cy="1940412"/>
            <a:chOff x="0" y="0"/>
            <a:chExt cx="2283332" cy="2587216"/>
          </a:xfrm>
        </p:grpSpPr>
        <p:sp>
          <p:nvSpPr>
            <p:cNvPr id="14" name="Freeform 14"/>
            <p:cNvSpPr/>
            <p:nvPr/>
          </p:nvSpPr>
          <p:spPr>
            <a:xfrm rot="2122094">
              <a:off x="200744" y="1139198"/>
              <a:ext cx="918728" cy="986545"/>
            </a:xfrm>
            <a:custGeom>
              <a:avLst/>
              <a:gdLst/>
              <a:ahLst/>
              <a:cxnLst/>
              <a:rect l="l" t="t" r="r" b="b"/>
              <a:pathLst>
                <a:path w="918728" h="986545">
                  <a:moveTo>
                    <a:pt x="0" y="0"/>
                  </a:moveTo>
                  <a:lnTo>
                    <a:pt x="918728" y="0"/>
                  </a:lnTo>
                  <a:lnTo>
                    <a:pt x="918728" y="986545"/>
                  </a:lnTo>
                  <a:lnTo>
                    <a:pt x="0" y="986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46415" t="-12966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671607" y="1644037"/>
              <a:ext cx="611725" cy="943179"/>
            </a:xfrm>
            <a:custGeom>
              <a:avLst/>
              <a:gdLst/>
              <a:ahLst/>
              <a:cxnLst/>
              <a:rect l="l" t="t" r="r" b="b"/>
              <a:pathLst>
                <a:path w="611725" h="943179">
                  <a:moveTo>
                    <a:pt x="0" y="0"/>
                  </a:moveTo>
                  <a:lnTo>
                    <a:pt x="611725" y="0"/>
                  </a:lnTo>
                  <a:lnTo>
                    <a:pt x="611725" y="943179"/>
                  </a:lnTo>
                  <a:lnTo>
                    <a:pt x="0" y="943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921663" b="-5837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11542" y="0"/>
              <a:ext cx="965928" cy="1230236"/>
            </a:xfrm>
            <a:custGeom>
              <a:avLst/>
              <a:gdLst/>
              <a:ahLst/>
              <a:cxnLst/>
              <a:rect l="l" t="t" r="r" b="b"/>
              <a:pathLst>
                <a:path w="965928" h="1230236">
                  <a:moveTo>
                    <a:pt x="0" y="0"/>
                  </a:moveTo>
                  <a:lnTo>
                    <a:pt x="965928" y="0"/>
                  </a:lnTo>
                  <a:lnTo>
                    <a:pt x="965928" y="1230236"/>
                  </a:lnTo>
                  <a:lnTo>
                    <a:pt x="0" y="1230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248358" r="-580760" b="-2088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4932240" y="7618747"/>
            <a:ext cx="3237255" cy="4388153"/>
          </a:xfrm>
          <a:custGeom>
            <a:avLst/>
            <a:gdLst/>
            <a:ahLst/>
            <a:cxnLst/>
            <a:rect l="l" t="t" r="r" b="b"/>
            <a:pathLst>
              <a:path w="3237255" h="4388153">
                <a:moveTo>
                  <a:pt x="0" y="0"/>
                </a:moveTo>
                <a:lnTo>
                  <a:pt x="3237255" y="0"/>
                </a:lnTo>
                <a:lnTo>
                  <a:pt x="3237255" y="4388153"/>
                </a:lnTo>
                <a:lnTo>
                  <a:pt x="0" y="4388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925515-968C-4E08-7C27-FFF29770A110}"/>
              </a:ext>
            </a:extLst>
          </p:cNvPr>
          <p:cNvSpPr txBox="1"/>
          <p:nvPr/>
        </p:nvSpPr>
        <p:spPr>
          <a:xfrm>
            <a:off x="2609277" y="2073146"/>
            <a:ext cx="1185933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“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456</Words>
  <Application>Microsoft Office PowerPoint</Application>
  <PresentationFormat>Custom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Arial</vt:lpstr>
      <vt:lpstr>Calibri</vt:lpstr>
      <vt:lpstr>เอฟซี โอนิกิริ</vt:lpstr>
      <vt:lpstr>Noto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Cute Kawaii Group Project Presentation</dc:title>
  <cp:lastModifiedBy>diemnguyenngoc908@gmail.com</cp:lastModifiedBy>
  <cp:revision>2</cp:revision>
  <dcterms:created xsi:type="dcterms:W3CDTF">2006-08-16T00:00:00Z</dcterms:created>
  <dcterms:modified xsi:type="dcterms:W3CDTF">2024-08-25T06:21:54Z</dcterms:modified>
  <dc:identifier>DAGO1fNogGY</dc:identifier>
</cp:coreProperties>
</file>