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80" r:id="rId3"/>
    <p:sldId id="278" r:id="rId4"/>
    <p:sldId id="283" r:id="rId5"/>
    <p:sldId id="287" r:id="rId6"/>
    <p:sldId id="269" r:id="rId7"/>
    <p:sldId id="271" r:id="rId8"/>
    <p:sldId id="272" r:id="rId9"/>
    <p:sldId id="344" r:id="rId10"/>
    <p:sldId id="284" r:id="rId11"/>
    <p:sldId id="353" r:id="rId12"/>
    <p:sldId id="276" r:id="rId13"/>
    <p:sldId id="279" r:id="rId14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E531251-1D27-4635-8E8E-D38023076AD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9C1EE4B-DC96-4958-9792-10F644FC0C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8E22617D-D0DF-400E-BA01-578EC8747C62}" type="datetimeFigureOut">
              <a:rPr lang="en-US"/>
              <a:pPr>
                <a:defRPr/>
              </a:pPr>
              <a:t>8/22/2024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B329BA18-3802-4864-8CFD-B573DC0784C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528A54CD-8CDB-4539-A84E-41EA7E8A8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5A9676-0623-4E36-81AF-7F3F57AA71C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6A14145-9DF1-4597-A898-E5311C1F69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6DF89E9-FA6F-4214-81EB-FCDC291E4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4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xmlns="" id="{541F0908-4598-460E-A681-A5D53048AD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xmlns="" id="{CF70A3C4-4E87-4512-83C9-15738226F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xmlns="" id="{23EAB381-ADDE-440A-ABAE-C17848EE20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85BC9C2-F36E-41E7-8760-58F60703CAB5}" type="slidenum">
              <a:rPr lang="en-US" altLang="en-US">
                <a:solidFill>
                  <a:srgbClr val="000000"/>
                </a:solidFill>
              </a:rPr>
              <a:pPr eaLnBrk="1" hangingPunct="1"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F226DC-8DBD-4252-B192-239A0807E8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B118592-C65F-44F1-8EB2-22C9B741C4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DCDFAB7-ACC1-4982-B7F9-5C17C5BE59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1BA39-DC29-4813-8EC5-35570480F22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44846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FD16A00D-4ABD-4C42-B22A-05CF2056AE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731242FA-F2D5-4D7B-A327-735FD0DDC6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C9DD183-77AB-4BBF-8CFE-DEEF8D7C73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EAB97-F2EB-4E59-A91C-312B73D40CA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03007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E507EB7-850C-417E-9576-CCC4ECBE1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BC2641E-AD8C-4949-A53C-4907FFF11F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7406A0D-8C71-418F-8BD0-ECA85899EA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845A3-9369-4B8C-93DE-2A07C7A72F39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04254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F8971A1-18CA-4225-9E66-C20E17E321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482932D-61D7-41F0-B41E-24B69AE73E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027FF53-DCB4-4F20-868B-F53A277F84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B67F-B864-4AE9-9FBE-218D304FBCD5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67346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xmlns="" id="{9A67E1D0-CA26-4F03-BF4F-F123FBE824D1}"/>
              </a:ext>
            </a:extLst>
          </p:cNvPr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5" name="Oval 3">
              <a:extLst>
                <a:ext uri="{FF2B5EF4-FFF2-40B4-BE49-F238E27FC236}">
                  <a16:creationId xmlns:a16="http://schemas.microsoft.com/office/drawing/2014/main" xmlns="" id="{0B4AD2E1-D2CD-4757-BB50-4E5EBD39731D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6" name="Oval 4">
              <a:extLst>
                <a:ext uri="{FF2B5EF4-FFF2-40B4-BE49-F238E27FC236}">
                  <a16:creationId xmlns:a16="http://schemas.microsoft.com/office/drawing/2014/main" xmlns="" id="{EB2929F0-5751-4F9A-BCD6-DF5F9DEF0D84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xmlns="" id="{624EA51D-624F-4D57-B5C8-D5DEB18A2E1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8" name="Oval 6">
              <a:extLst>
                <a:ext uri="{FF2B5EF4-FFF2-40B4-BE49-F238E27FC236}">
                  <a16:creationId xmlns:a16="http://schemas.microsoft.com/office/drawing/2014/main" xmlns="" id="{1860D41A-6FA4-4D96-B09A-7581A194FF5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xmlns="" id="{C2F483BC-FC52-4639-8BD2-3BDDFC2B558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xmlns="" id="{A14D79DB-AC41-434B-B885-2DF496A449D8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355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2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2355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xmlns="" id="{B6392B97-AEA4-4642-BF20-FCD0E570F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xmlns="" id="{7F8BEF4C-6804-42F4-A6F8-BC00BABD42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xmlns="" id="{CA55CA41-D61E-4F88-A73C-90A9F5933E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A46BEC-6592-4BBA-903F-D2771C4AE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565448"/>
      </p:ext>
    </p:extLst>
  </p:cSld>
  <p:clrMapOvr>
    <a:masterClrMapping/>
  </p:clrMapOvr>
  <p:transition spd="slow">
    <p:randomBa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C33491FE-BA2C-4BE6-9783-E9D10E9C8C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A2791D98-625B-4C8F-8223-2B2BB31B5A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0EB4-0200-4524-B91E-A664743546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7691A-8669-4A06-80EA-AB5BB6E4F2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272384"/>
      </p:ext>
    </p:extLst>
  </p:cSld>
  <p:clrMapOvr>
    <a:masterClrMapping/>
  </p:clrMapOvr>
  <p:transition spd="slow">
    <p:randomBa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C00E6A3-FDD5-4F34-95E8-F9C9361DA3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610461D-6DDC-4DD5-B141-0C7BEB3F10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FC053592-BFFE-477C-8FBF-37DAC4BAFB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BADD0-720B-40AF-BD42-81316CC2D0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0679440"/>
      </p:ext>
    </p:extLst>
  </p:cSld>
  <p:clrMapOvr>
    <a:masterClrMapping/>
  </p:clrMapOvr>
  <p:transition spd="slow">
    <p:randomBa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878D97D2-6A92-491F-B51F-E2FFDAA01F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012DE173-BF11-440C-A14C-2DADD18BDE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11B0649-0804-4CAF-8C5A-F8E57848C3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9516A-BD2E-441F-A27B-8881C9BFDF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6003216"/>
      </p:ext>
    </p:extLst>
  </p:cSld>
  <p:clrMapOvr>
    <a:masterClrMapping/>
  </p:clrMapOvr>
  <p:transition spd="slow">
    <p:randomBa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FAF6DCB4-3A41-4B2F-8ADE-9C8922858C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7DA885BB-E8B6-46DA-8D32-D6CA84990D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xmlns="" id="{9D26C0FF-5882-41D7-97B4-B723556160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18090-C355-4654-B2F5-089225582C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279226"/>
      </p:ext>
    </p:extLst>
  </p:cSld>
  <p:clrMapOvr>
    <a:masterClrMapping/>
  </p:clrMapOvr>
  <p:transition spd="slow">
    <p:randomBa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xmlns="" id="{29BB6E98-376B-481C-BC3B-0962BB07D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xmlns="" id="{B8C68BE6-8025-48A9-B329-48D7EA4A1A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xmlns="" id="{F267E59B-DDE7-48B1-A985-E8E594083E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E24BE-9F13-418A-ACC9-F855352CA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8192135"/>
      </p:ext>
    </p:extLst>
  </p:cSld>
  <p:clrMapOvr>
    <a:masterClrMapping/>
  </p:clrMapOvr>
  <p:transition spd="slow">
    <p:randomBa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xmlns="" id="{173D4B89-1934-4A43-AB6C-10002946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xmlns="" id="{593ECC3C-8B61-4BCC-9CE2-60C505A91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xmlns="" id="{5E53C23A-65B7-4412-A17F-7C1888DE81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86F89-CA78-487A-8D8C-D4DAC52A62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98963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1958BEE-7D00-4FB4-A74A-EDE45AF9C7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85C688E-E142-408D-82F4-1DDC176D7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C5E3845-AE9D-44EE-961A-0F1826A97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649B2-EC6A-4D2C-B972-203B14E727F4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37304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97D1EBA2-5C4F-445A-945A-9D6B5A5A9E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19235DCF-E9A0-44DD-9082-5F929D3AFA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2C7A4FD7-5AFD-4AA5-BF12-B988C53494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6E300-FCF0-4D70-8762-01317AEECA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499169"/>
      </p:ext>
    </p:extLst>
  </p:cSld>
  <p:clrMapOvr>
    <a:masterClrMapping/>
  </p:clrMapOvr>
  <p:transition spd="slow">
    <p:randomBa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xmlns="" id="{D02E0F73-92DA-40D4-9B88-7D4B34B59C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xmlns="" id="{6953050F-D16A-4976-81A7-5BE5BD7DF9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15160A5E-D68D-47FE-AA50-32F584F510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C538A-9E21-424B-BD5D-FA33FB0A2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2117552"/>
      </p:ext>
    </p:extLst>
  </p:cSld>
  <p:clrMapOvr>
    <a:masterClrMapping/>
  </p:clrMapOvr>
  <p:transition spd="slow">
    <p:randomBa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DD0C3711-5777-4060-90EC-DBFA6E6A1B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42D0D7EB-30C3-433A-B5F7-71C66EA9E6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DC73C978-1396-4E0E-9655-718B1BA66A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4E846-0446-4097-8400-6CC3E04DC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264970"/>
      </p:ext>
    </p:extLst>
  </p:cSld>
  <p:clrMapOvr>
    <a:masterClrMapping/>
  </p:clrMapOvr>
  <p:transition spd="slow">
    <p:randomBa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xmlns="" id="{389A4C85-70F2-4B7A-B32D-B1500D71B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xmlns="" id="{FEDF9251-3D39-4475-A9AE-277F21DB088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xmlns="" id="{0FC7EC89-CBC6-4891-A695-F3B969FC93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B05907-F88D-49AB-AF48-17F3ABA2C4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8220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D1BE58F-ECBE-434C-BC92-858598DA1C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514BC2E-50F3-420B-AA71-0C238C9B34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4CCC4FED-1A8C-4993-AA8B-66D83354A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97D4-6FD7-4F13-A813-399A61064BF6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63097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593FCE3-5820-4864-8526-8CAAF9A282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3EDC12C-4FB4-43CD-B432-AEFEBFE673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876444-DB11-4D39-8306-F01D675DC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FA303-327C-4718-9888-03F14663AE4B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20042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1C9413F9-EE14-4218-AFA6-207EE2E6CF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38B4F553-1B26-436D-BC9C-36305038C0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53BCA11-8074-4B2F-A098-DFD63674A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3539F-378F-4B4B-B8FE-C413698242F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18180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FF5015F-A056-451F-ACAB-5FDFFED7F8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6CC733DC-9EDC-49FB-9F0E-B7D32DCF08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1555466B-5C78-4556-8A0A-D2CE8DEDB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5E42-F375-4AD6-AB5D-D23F8288116C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1184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6A568BEA-1698-48DF-B201-B5B8200216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A5C0F94A-0B4D-462D-9467-253236389E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258D2C7-D113-4C1A-81C1-6EC71B840E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6F5FA-3E5F-42E4-9F67-95B5D2CEE440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780468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2CF8A35-AA38-4272-A5B2-25CE4D74FF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4D1C19C-5307-495B-B1F6-D5D73CC9E5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6971EDB-E40E-4B1B-B249-F7CD5717B5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E6FB5-B980-4F05-8102-7F203AB84F01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932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65AFD1D-6C10-4DCD-9EB2-AD30BA29CF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6BD8BCD-09FD-4E40-980D-ADC31C8D6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3F72ACC-88B6-4C90-B5E2-F36866404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E8F93-538D-42AA-9FBA-DDE841403CBF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33930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957ABE15-22A8-449A-BE79-DA3BBBC890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3907D5AA-2168-45A1-84F6-1996EDBF5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Click to edit Master text styles</a:t>
            </a:r>
          </a:p>
          <a:p>
            <a:pPr lvl="1"/>
            <a:r>
              <a:rPr lang="vi-VN" altLang="en-US"/>
              <a:t>Second level</a:t>
            </a:r>
          </a:p>
          <a:p>
            <a:pPr lvl="2"/>
            <a:r>
              <a:rPr lang="vi-VN" altLang="en-US"/>
              <a:t>Third level</a:t>
            </a:r>
          </a:p>
          <a:p>
            <a:pPr lvl="3"/>
            <a:r>
              <a:rPr lang="vi-VN" altLang="en-US"/>
              <a:t>Fourth level</a:t>
            </a:r>
          </a:p>
          <a:p>
            <a:pPr lvl="4"/>
            <a:r>
              <a:rPr lang="vi-VN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2C9B63DF-476A-4E20-8645-01D9AE05CC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4774A744-40F3-492B-B265-7822D4A0A5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D8B89F31-1773-4330-A734-5598BDFC17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6CAA9D07-E718-48E7-AF36-C5F19101E98A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xmlns="" id="{4CBC96D7-4E2D-4632-A846-D00CED2EE353}"/>
              </a:ext>
            </a:extLst>
          </p:cNvPr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1032" name="Oval 3">
              <a:extLst>
                <a:ext uri="{FF2B5EF4-FFF2-40B4-BE49-F238E27FC236}">
                  <a16:creationId xmlns:a16="http://schemas.microsoft.com/office/drawing/2014/main" xmlns="" id="{E51ED333-F700-453F-A82D-1C2242652379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3" name="Oval 4">
              <a:extLst>
                <a:ext uri="{FF2B5EF4-FFF2-40B4-BE49-F238E27FC236}">
                  <a16:creationId xmlns:a16="http://schemas.microsoft.com/office/drawing/2014/main" xmlns="" id="{711C4ED1-138B-43B1-8F5E-B2EA4968E48A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4" name="Oval 5">
              <a:extLst>
                <a:ext uri="{FF2B5EF4-FFF2-40B4-BE49-F238E27FC236}">
                  <a16:creationId xmlns:a16="http://schemas.microsoft.com/office/drawing/2014/main" xmlns="" id="{A53861AF-A138-4458-9D54-792CE6AFF660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5" name="Oval 6">
              <a:extLst>
                <a:ext uri="{FF2B5EF4-FFF2-40B4-BE49-F238E27FC236}">
                  <a16:creationId xmlns:a16="http://schemas.microsoft.com/office/drawing/2014/main" xmlns="" id="{91E14A93-7C08-4D6E-8E40-620A4AE82C2E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  <p:sp>
          <p:nvSpPr>
            <p:cNvPr id="1036" name="Oval 7">
              <a:extLst>
                <a:ext uri="{FF2B5EF4-FFF2-40B4-BE49-F238E27FC236}">
                  <a16:creationId xmlns:a16="http://schemas.microsoft.com/office/drawing/2014/main" xmlns="" id="{1B9A660F-37D4-46D8-931B-B8E1BA4214D6}"/>
                </a:ext>
              </a:extLst>
            </p:cNvPr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6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defRPr/>
              </a:pPr>
              <a:endParaRPr lang="en-US" altLang="en-US" sz="2400">
                <a:latin typeface="Times New Roman" panose="02020603050405020304" pitchFamily="18" charset="0"/>
                <a:cs typeface="+mn-cs"/>
              </a:endParaRPr>
            </a:p>
          </p:txBody>
        </p:sp>
      </p:grpSp>
      <p:sp>
        <p:nvSpPr>
          <p:cNvPr id="2051" name="Rectangle 8">
            <a:extLst>
              <a:ext uri="{FF2B5EF4-FFF2-40B4-BE49-F238E27FC236}">
                <a16:creationId xmlns:a16="http://schemas.microsoft.com/office/drawing/2014/main" xmlns="" id="{50D59593-4A71-4103-B15C-AEFAB1AC2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4505" name="Rectangle 9">
            <a:extLst>
              <a:ext uri="{FF2B5EF4-FFF2-40B4-BE49-F238E27FC236}">
                <a16:creationId xmlns:a16="http://schemas.microsoft.com/office/drawing/2014/main" xmlns="" id="{9CA0B6D7-B0B9-4836-A829-4C6C55E12BC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6" name="Rectangle 10">
            <a:extLst>
              <a:ext uri="{FF2B5EF4-FFF2-40B4-BE49-F238E27FC236}">
                <a16:creationId xmlns:a16="http://schemas.microsoft.com/office/drawing/2014/main" xmlns="" id="{45D4386A-85F2-4B5F-90F3-160E918D02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4507" name="Rectangle 11">
            <a:extLst>
              <a:ext uri="{FF2B5EF4-FFF2-40B4-BE49-F238E27FC236}">
                <a16:creationId xmlns:a16="http://schemas.microsoft.com/office/drawing/2014/main" xmlns="" id="{FC4B22B2-F361-44BA-AD96-4C2290C500C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45B76C2-5FDD-4175-B253-0D6C37F346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5" name="Rectangle 12">
            <a:extLst>
              <a:ext uri="{FF2B5EF4-FFF2-40B4-BE49-F238E27FC236}">
                <a16:creationId xmlns:a16="http://schemas.microsoft.com/office/drawing/2014/main" xmlns="" id="{51A1F75A-DDC4-4883-A509-F6C13DEC09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¡"/>
        <a:defRPr sz="27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l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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wm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png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07073915-C02C-4F20-BCE0-3AA300B461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5123" name="Picture 3" descr="TULIP">
            <a:extLst>
              <a:ext uri="{FF2B5EF4-FFF2-40B4-BE49-F238E27FC236}">
                <a16:creationId xmlns:a16="http://schemas.microsoft.com/office/drawing/2014/main" xmlns="" id="{DF786C94-68F8-431E-812C-C3EC633BC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TULIP">
            <a:extLst>
              <a:ext uri="{FF2B5EF4-FFF2-40B4-BE49-F238E27FC236}">
                <a16:creationId xmlns:a16="http://schemas.microsoft.com/office/drawing/2014/main" xmlns="" id="{3E9435A3-0DD5-4282-A174-23C975EE9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TULIP">
            <a:extLst>
              <a:ext uri="{FF2B5EF4-FFF2-40B4-BE49-F238E27FC236}">
                <a16:creationId xmlns:a16="http://schemas.microsoft.com/office/drawing/2014/main" xmlns="" id="{3BB27648-B6AD-4DF3-B17D-010B465EA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TULIP">
            <a:extLst>
              <a:ext uri="{FF2B5EF4-FFF2-40B4-BE49-F238E27FC236}">
                <a16:creationId xmlns:a16="http://schemas.microsoft.com/office/drawing/2014/main" xmlns="" id="{B600FD50-13CE-43F5-8AAE-C4E6A93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 descr="TULIP">
            <a:extLst>
              <a:ext uri="{FF2B5EF4-FFF2-40B4-BE49-F238E27FC236}">
                <a16:creationId xmlns:a16="http://schemas.microsoft.com/office/drawing/2014/main" xmlns="" id="{C3C71361-B76D-48B7-BBBC-3538623F9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Photobucket">
            <a:extLst>
              <a:ext uri="{FF2B5EF4-FFF2-40B4-BE49-F238E27FC236}">
                <a16:creationId xmlns:a16="http://schemas.microsoft.com/office/drawing/2014/main" xmlns="" id="{0657C7BA-BDB2-405A-A532-F3CA4DEE1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Photobucket">
            <a:extLst>
              <a:ext uri="{FF2B5EF4-FFF2-40B4-BE49-F238E27FC236}">
                <a16:creationId xmlns:a16="http://schemas.microsoft.com/office/drawing/2014/main" xmlns="" id="{F216FF18-01F9-4294-9887-C67AE5317B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0" descr="BELLBRDR">
            <a:extLst>
              <a:ext uri="{FF2B5EF4-FFF2-40B4-BE49-F238E27FC236}">
                <a16:creationId xmlns:a16="http://schemas.microsoft.com/office/drawing/2014/main" xmlns="" id="{A733F9FE-DCE6-48FD-B319-183B1F5F7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1" descr="BELLBRDR">
            <a:extLst>
              <a:ext uri="{FF2B5EF4-FFF2-40B4-BE49-F238E27FC236}">
                <a16:creationId xmlns:a16="http://schemas.microsoft.com/office/drawing/2014/main" xmlns="" id="{52DAD5AE-4AFE-4C6E-9D17-2D5CD185D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12" descr="BELLBRDR">
            <a:extLst>
              <a:ext uri="{FF2B5EF4-FFF2-40B4-BE49-F238E27FC236}">
                <a16:creationId xmlns:a16="http://schemas.microsoft.com/office/drawing/2014/main" xmlns="" id="{AAC1CFB7-AB45-4A2F-A8C4-CF48400D9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Picture 13" descr="Photobucket">
            <a:extLst>
              <a:ext uri="{FF2B5EF4-FFF2-40B4-BE49-F238E27FC236}">
                <a16:creationId xmlns:a16="http://schemas.microsoft.com/office/drawing/2014/main" xmlns="" id="{B356DA98-504E-4542-A63C-195024DF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 descr="Photobucket">
            <a:extLst>
              <a:ext uri="{FF2B5EF4-FFF2-40B4-BE49-F238E27FC236}">
                <a16:creationId xmlns:a16="http://schemas.microsoft.com/office/drawing/2014/main" xmlns="" id="{5839CFD7-B9CC-4C98-90DA-EFFFA6C33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5" descr="Photobucket">
            <a:extLst>
              <a:ext uri="{FF2B5EF4-FFF2-40B4-BE49-F238E27FC236}">
                <a16:creationId xmlns:a16="http://schemas.microsoft.com/office/drawing/2014/main" xmlns="" id="{50EDCA19-6E4B-449E-9382-8290DCA57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6" name="Picture 16" descr="Photobucket">
            <a:extLst>
              <a:ext uri="{FF2B5EF4-FFF2-40B4-BE49-F238E27FC236}">
                <a16:creationId xmlns:a16="http://schemas.microsoft.com/office/drawing/2014/main" xmlns="" id="{B309D28A-B650-4AC1-9AD4-F8341B320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Photobucket">
            <a:extLst>
              <a:ext uri="{FF2B5EF4-FFF2-40B4-BE49-F238E27FC236}">
                <a16:creationId xmlns:a16="http://schemas.microsoft.com/office/drawing/2014/main" xmlns="" id="{90CE05A6-7113-430E-8160-FD111E847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Photobucket">
            <a:extLst>
              <a:ext uri="{FF2B5EF4-FFF2-40B4-BE49-F238E27FC236}">
                <a16:creationId xmlns:a16="http://schemas.microsoft.com/office/drawing/2014/main" xmlns="" id="{0719F878-EF8F-4DBE-9C3A-D6B46E693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9" name="Text Box 19">
            <a:extLst>
              <a:ext uri="{FF2B5EF4-FFF2-40B4-BE49-F238E27FC236}">
                <a16:creationId xmlns:a16="http://schemas.microsoft.com/office/drawing/2014/main" xmlns="" id="{C9CC4911-AA39-4D18-AAEC-4D12A4E40E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140" name="Text Box 21">
            <a:extLst>
              <a:ext uri="{FF2B5EF4-FFF2-40B4-BE49-F238E27FC236}">
                <a16:creationId xmlns:a16="http://schemas.microsoft.com/office/drawing/2014/main" xmlns="" id="{670D68A2-EDA4-44BB-8E18-11BD243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447675"/>
            <a:ext cx="6858000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PHÒNG GIÁO DỤC VÀ ĐÀO TẠO </a:t>
            </a:r>
            <a:r>
              <a:rPr lang="vi-VN" altLang="en-US" sz="2000" b="1" dirty="0">
                <a:solidFill>
                  <a:srgbClr val="FF0066"/>
                </a:solidFill>
              </a:rPr>
              <a:t>QUẬN </a:t>
            </a:r>
            <a:r>
              <a:rPr lang="en-US" altLang="en-US" sz="2000" b="1" dirty="0">
                <a:solidFill>
                  <a:srgbClr val="FF0066"/>
                </a:solidFill>
              </a:rPr>
              <a:t>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FF0066"/>
                </a:solidFill>
              </a:rPr>
              <a:t>TRƯỜNG MẦM NON </a:t>
            </a:r>
            <a:r>
              <a:rPr lang="vi-VN" altLang="en-US" sz="2000" b="1" dirty="0" smtClean="0">
                <a:solidFill>
                  <a:srgbClr val="FF0066"/>
                </a:solidFill>
              </a:rPr>
              <a:t>CHIM ÉN </a:t>
            </a:r>
            <a:endParaRPr lang="en-US" altLang="en-US" sz="2000" b="1" dirty="0">
              <a:solidFill>
                <a:srgbClr val="FF0066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000" b="1" dirty="0">
              <a:solidFill>
                <a:srgbClr val="FF0066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000" dirty="0"/>
          </a:p>
        </p:txBody>
      </p:sp>
      <p:pic>
        <p:nvPicPr>
          <p:cNvPr id="5141" name="Picture 23" descr="3d butterfly">
            <a:extLst>
              <a:ext uri="{FF2B5EF4-FFF2-40B4-BE49-F238E27FC236}">
                <a16:creationId xmlns:a16="http://schemas.microsoft.com/office/drawing/2014/main" xmlns="" id="{FB8B24E1-6600-4B73-A44B-2012C3B7745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2098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2" name="Picture 24" descr="3d butterfly">
            <a:extLst>
              <a:ext uri="{FF2B5EF4-FFF2-40B4-BE49-F238E27FC236}">
                <a16:creationId xmlns:a16="http://schemas.microsoft.com/office/drawing/2014/main" xmlns="" id="{C4F8E3F3-BDF9-42C6-BAEC-5D01040D48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0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xmlns="" id="{1BBB66A5-B3A5-49CD-92EB-50690A047E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716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4" name="Picture 26" descr="Bunny3">
            <a:extLst>
              <a:ext uri="{FF2B5EF4-FFF2-40B4-BE49-F238E27FC236}">
                <a16:creationId xmlns:a16="http://schemas.microsoft.com/office/drawing/2014/main" xmlns="" id="{73A09796-A5E9-4AA5-8B42-41909496050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5" name="Picture 27" descr="blooming_flower_jug_md_wht">
            <a:extLst>
              <a:ext uri="{FF2B5EF4-FFF2-40B4-BE49-F238E27FC236}">
                <a16:creationId xmlns:a16="http://schemas.microsoft.com/office/drawing/2014/main" xmlns="" id="{28917592-0EFD-4D66-8C39-A07BDD5B54F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6" name="Picture 28" descr="Ani_hum1">
            <a:extLst>
              <a:ext uri="{FF2B5EF4-FFF2-40B4-BE49-F238E27FC236}">
                <a16:creationId xmlns:a16="http://schemas.microsoft.com/office/drawing/2014/main" xmlns="" id="{6D3A508C-79F1-4D5E-B740-908D98FA6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7" name="Picture 29" descr="3d butterfly">
            <a:extLst>
              <a:ext uri="{FF2B5EF4-FFF2-40B4-BE49-F238E27FC236}">
                <a16:creationId xmlns:a16="http://schemas.microsoft.com/office/drawing/2014/main" xmlns="" id="{926399EB-7722-430A-B453-88742618B43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1920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8" name="Picture 30" descr="3d butterfly">
            <a:extLst>
              <a:ext uri="{FF2B5EF4-FFF2-40B4-BE49-F238E27FC236}">
                <a16:creationId xmlns:a16="http://schemas.microsoft.com/office/drawing/2014/main" xmlns="" id="{C0644F73-D21C-44AA-A92A-83FE1034292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688" y="122713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9" name="Picture 31" descr="fleur">
            <a:extLst>
              <a:ext uri="{FF2B5EF4-FFF2-40B4-BE49-F238E27FC236}">
                <a16:creationId xmlns:a16="http://schemas.microsoft.com/office/drawing/2014/main" xmlns="" id="{243EC12E-5387-47B5-90FB-DFDBF94E72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233738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50" name="TextBox 2">
            <a:extLst>
              <a:ext uri="{FF2B5EF4-FFF2-40B4-BE49-F238E27FC236}">
                <a16:creationId xmlns:a16="http://schemas.microsoft.com/office/drawing/2014/main" xmlns="" id="{CFC6A6B2-3DE2-4E56-867E-288C829EA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0325" y="2447925"/>
            <a:ext cx="41719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vi-VN" altLang="en-US" sz="5400" b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</a:t>
            </a:r>
            <a:endParaRPr lang="en-US" altLang="en-US" sz="5400" b="1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WordArt 9">
            <a:extLst>
              <a:ext uri="{FF2B5EF4-FFF2-40B4-BE49-F238E27FC236}">
                <a16:creationId xmlns:a16="http://schemas.microsoft.com/office/drawing/2014/main" xmlns="" id="{C88448D0-DE09-429A-9638-CCEB3A3BFC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951146" y="3341143"/>
            <a:ext cx="5141134" cy="24045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defRPr/>
            </a:pPr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Toán: Dạy trẻ nhận biết một và nhiều</a:t>
            </a:r>
          </a:p>
          <a:p>
            <a:pPr algn="ctr" eaLnBrk="1" hangingPunct="1">
              <a:defRPr/>
            </a:pPr>
            <a:r>
              <a:rPr lang="vi-VN" sz="3600" kern="10" dirty="0" smtClean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bé  C2 </a:t>
            </a:r>
            <a:endParaRPr lang="vi-VN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C28D440-D7ED-4237-8069-050D56EB393E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609600" y="457200"/>
            <a:ext cx="82296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nhóm đối tượng có số lượng là 1 được gọi là « một»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 các nhóm đối tượng có số lượng từ 2 trở lên được gọi là nhiều.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vi-VN" altLang="en-US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BBE8E7FE-A156-4C47-AB36-7244F992FD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839913"/>
            <a:ext cx="2084388" cy="211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93585m30">
            <a:extLst>
              <a:ext uri="{FF2B5EF4-FFF2-40B4-BE49-F238E27FC236}">
                <a16:creationId xmlns:a16="http://schemas.microsoft.com/office/drawing/2014/main" xmlns="" id="{4758695A-289F-4939-8EB7-96226BEE8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157538"/>
            <a:ext cx="16383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93585m30">
            <a:extLst>
              <a:ext uri="{FF2B5EF4-FFF2-40B4-BE49-F238E27FC236}">
                <a16:creationId xmlns:a16="http://schemas.microsoft.com/office/drawing/2014/main" xmlns="" id="{F70035AD-FB8E-4C1D-9A7A-AAAE98604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725" y="3146425"/>
            <a:ext cx="17335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93585m30">
            <a:extLst>
              <a:ext uri="{FF2B5EF4-FFF2-40B4-BE49-F238E27FC236}">
                <a16:creationId xmlns:a16="http://schemas.microsoft.com/office/drawing/2014/main" xmlns="" id="{4F4C8897-EFA1-4846-83FC-DB909F03B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413" y="3103563"/>
            <a:ext cx="1811337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93585m30">
            <a:extLst>
              <a:ext uri="{FF2B5EF4-FFF2-40B4-BE49-F238E27FC236}">
                <a16:creationId xmlns:a16="http://schemas.microsoft.com/office/drawing/2014/main" xmlns="" id="{4DC98242-38D2-481A-AE56-C14172AEB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0" y="3146425"/>
            <a:ext cx="173672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538EAA0-7A77-4D0D-AFCB-84E543E57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592638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9459EC2-A995-499E-84F8-68216F5A2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3" y="4368800"/>
            <a:ext cx="32908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his is a preview only. Click Download Now to download the template.">
            <a:extLst>
              <a:ext uri="{FF2B5EF4-FFF2-40B4-BE49-F238E27FC236}">
                <a16:creationId xmlns:a16="http://schemas.microsoft.com/office/drawing/2014/main" xmlns="" id="{8A632ECE-7CF2-4CF8-904F-DD3AFE6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WordArt 3">
            <a:extLst>
              <a:ext uri="{FF2B5EF4-FFF2-40B4-BE49-F238E27FC236}">
                <a16:creationId xmlns:a16="http://schemas.microsoft.com/office/drawing/2014/main" xmlns="" id="{9874FB22-E6D0-4176-B2EA-8B54A7A70A2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2000" y="609600"/>
            <a:ext cx="8131175" cy="21717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*Trò chơi:</a:t>
            </a:r>
          </a:p>
          <a:p>
            <a:pPr algn="ctr"/>
            <a:r>
              <a:rPr lang="vi-VN" sz="3600" kern="1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đúng nhà</a:t>
            </a:r>
            <a:endParaRPr lang="en-US" sz="3600" kern="1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8" name="TextBox 1">
            <a:extLst>
              <a:ext uri="{FF2B5EF4-FFF2-40B4-BE49-F238E27FC236}">
                <a16:creationId xmlns:a16="http://schemas.microsoft.com/office/drawing/2014/main" xmlns="" id="{BD743751-4E4F-430F-85CC-7C60CC9F4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phổ biến cách chơi : Trẻ s</a:t>
            </a: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ẽ</a:t>
            </a: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về đúng nhà có số lượng theo cô yêu cầu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một và nhiều </a:t>
            </a: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7AADFC83-CC60-4DD2-A198-7DCB5EF60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519238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/>
          </a:p>
          <a:p>
            <a:pPr eaLnBrk="1" hangingPunct="1">
              <a:buFontTx/>
              <a:buNone/>
            </a:pPr>
            <a:r>
              <a:rPr lang="en-US" altLang="en-US"/>
              <a:t> </a:t>
            </a:r>
          </a:p>
          <a:p>
            <a:pPr eaLnBrk="1" hangingPunct="1">
              <a:buFontTx/>
              <a:buNone/>
            </a:pPr>
            <a:endParaRPr lang="en-US" altLang="en-US"/>
          </a:p>
        </p:txBody>
      </p:sp>
      <p:pic>
        <p:nvPicPr>
          <p:cNvPr id="17411" name="Picture 3" descr="TULIP">
            <a:extLst>
              <a:ext uri="{FF2B5EF4-FFF2-40B4-BE49-F238E27FC236}">
                <a16:creationId xmlns:a16="http://schemas.microsoft.com/office/drawing/2014/main" xmlns="" id="{20C7F230-F503-41A2-8ABE-16A47F7AF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TULIP">
            <a:extLst>
              <a:ext uri="{FF2B5EF4-FFF2-40B4-BE49-F238E27FC236}">
                <a16:creationId xmlns:a16="http://schemas.microsoft.com/office/drawing/2014/main" xmlns="" id="{200F9CD2-E84D-4A1B-ADF3-305D147EE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TULIP">
            <a:extLst>
              <a:ext uri="{FF2B5EF4-FFF2-40B4-BE49-F238E27FC236}">
                <a16:creationId xmlns:a16="http://schemas.microsoft.com/office/drawing/2014/main" xmlns="" id="{5E776128-273C-4D29-BB5D-EC48FBAFD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 descr="TULIP">
            <a:extLst>
              <a:ext uri="{FF2B5EF4-FFF2-40B4-BE49-F238E27FC236}">
                <a16:creationId xmlns:a16="http://schemas.microsoft.com/office/drawing/2014/main" xmlns="" id="{9CD66A55-B201-4D30-9C47-51F342B30D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ULIP">
            <a:extLst>
              <a:ext uri="{FF2B5EF4-FFF2-40B4-BE49-F238E27FC236}">
                <a16:creationId xmlns:a16="http://schemas.microsoft.com/office/drawing/2014/main" xmlns="" id="{CF22A798-527B-45D3-AAB8-5244D306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600700"/>
            <a:ext cx="12382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Photobucket">
            <a:extLst>
              <a:ext uri="{FF2B5EF4-FFF2-40B4-BE49-F238E27FC236}">
                <a16:creationId xmlns:a16="http://schemas.microsoft.com/office/drawing/2014/main" xmlns="" id="{F8DD4DFE-289E-427B-8909-D3A04770A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00" y="46038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9" descr="Photobucket">
            <a:extLst>
              <a:ext uri="{FF2B5EF4-FFF2-40B4-BE49-F238E27FC236}">
                <a16:creationId xmlns:a16="http://schemas.microsoft.com/office/drawing/2014/main" xmlns="" id="{A74B32E4-1757-4E80-85DD-780099562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0" descr="BELLBRDR">
            <a:extLst>
              <a:ext uri="{FF2B5EF4-FFF2-40B4-BE49-F238E27FC236}">
                <a16:creationId xmlns:a16="http://schemas.microsoft.com/office/drawing/2014/main" xmlns="" id="{EDBBF080-015A-4D4A-B82E-4F7A09599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1" descr="BELLBRDR">
            <a:extLst>
              <a:ext uri="{FF2B5EF4-FFF2-40B4-BE49-F238E27FC236}">
                <a16:creationId xmlns:a16="http://schemas.microsoft.com/office/drawing/2014/main" xmlns="" id="{4058410F-3CBD-4053-96E3-E8F60442B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2" descr="BELLBRDR">
            <a:extLst>
              <a:ext uri="{FF2B5EF4-FFF2-40B4-BE49-F238E27FC236}">
                <a16:creationId xmlns:a16="http://schemas.microsoft.com/office/drawing/2014/main" xmlns="" id="{C73AA1C1-8D02-46DF-8977-BD4E7BA3E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0"/>
            <a:ext cx="2628900" cy="20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3" descr="Photobucket">
            <a:extLst>
              <a:ext uri="{FF2B5EF4-FFF2-40B4-BE49-F238E27FC236}">
                <a16:creationId xmlns:a16="http://schemas.microsoft.com/office/drawing/2014/main" xmlns="" id="{E7E75DE6-8461-429D-B964-8F09804EB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5400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14" descr="Photobucket">
            <a:extLst>
              <a:ext uri="{FF2B5EF4-FFF2-40B4-BE49-F238E27FC236}">
                <a16:creationId xmlns:a16="http://schemas.microsoft.com/office/drawing/2014/main" xmlns="" id="{64D37D03-0077-46F2-80F1-DFCCF757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7563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Picture 15" descr="Photobucket">
            <a:extLst>
              <a:ext uri="{FF2B5EF4-FFF2-40B4-BE49-F238E27FC236}">
                <a16:creationId xmlns:a16="http://schemas.microsoft.com/office/drawing/2014/main" xmlns="" id="{0ED60639-9462-45BB-992C-D2746D06E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97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Picture 16" descr="Photobucket">
            <a:extLst>
              <a:ext uri="{FF2B5EF4-FFF2-40B4-BE49-F238E27FC236}">
                <a16:creationId xmlns:a16="http://schemas.microsoft.com/office/drawing/2014/main" xmlns="" id="{40D1D34F-3162-42E0-A495-C786DB48C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6368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5" name="Picture 17" descr="Photobucket">
            <a:extLst>
              <a:ext uri="{FF2B5EF4-FFF2-40B4-BE49-F238E27FC236}">
                <a16:creationId xmlns:a16="http://schemas.microsoft.com/office/drawing/2014/main" xmlns="" id="{AB166238-9B35-496D-857C-25395DAE4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284538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6" name="Picture 18" descr="Photobucket">
            <a:extLst>
              <a:ext uri="{FF2B5EF4-FFF2-40B4-BE49-F238E27FC236}">
                <a16:creationId xmlns:a16="http://schemas.microsoft.com/office/drawing/2014/main" xmlns="" id="{073C4D10-65B5-42BB-9CC1-E8E4012B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933825"/>
            <a:ext cx="4826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7" name="Text Box 19">
            <a:extLst>
              <a:ext uri="{FF2B5EF4-FFF2-40B4-BE49-F238E27FC236}">
                <a16:creationId xmlns:a16="http://schemas.microsoft.com/office/drawing/2014/main" xmlns="" id="{D027E1BF-8B99-49B3-9622-BD7B409E1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447800"/>
            <a:ext cx="3657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7428" name="Picture 23" descr="3d butterfly">
            <a:extLst>
              <a:ext uri="{FF2B5EF4-FFF2-40B4-BE49-F238E27FC236}">
                <a16:creationId xmlns:a16="http://schemas.microsoft.com/office/drawing/2014/main" xmlns="" id="{07E63082-03D5-44AC-AECD-5F4052CE34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22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9" name="Picture 24" descr="3d butterfly">
            <a:extLst>
              <a:ext uri="{FF2B5EF4-FFF2-40B4-BE49-F238E27FC236}">
                <a16:creationId xmlns:a16="http://schemas.microsoft.com/office/drawing/2014/main" xmlns="" id="{EEB67D6E-0090-4BA1-BC72-685685180B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567238"/>
            <a:ext cx="1219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3" name="Picture 25" descr="Ani_hum1">
            <a:extLst>
              <a:ext uri="{FF2B5EF4-FFF2-40B4-BE49-F238E27FC236}">
                <a16:creationId xmlns:a16="http://schemas.microsoft.com/office/drawing/2014/main" xmlns="" id="{B7C267D4-090E-4D46-8E26-F2E1ECF6F5A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74638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1" name="Picture 26" descr="Bunny3">
            <a:extLst>
              <a:ext uri="{FF2B5EF4-FFF2-40B4-BE49-F238E27FC236}">
                <a16:creationId xmlns:a16="http://schemas.microsoft.com/office/drawing/2014/main" xmlns="" id="{5174B1BD-6F4A-40B0-BBAC-0804C58E3DD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5105400"/>
            <a:ext cx="12763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2" name="Picture 27" descr="blooming_flower_jug_md_wht">
            <a:extLst>
              <a:ext uri="{FF2B5EF4-FFF2-40B4-BE49-F238E27FC236}">
                <a16:creationId xmlns:a16="http://schemas.microsoft.com/office/drawing/2014/main" xmlns="" id="{77E5D170-A833-4F55-BDD2-B5B2B54336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10200"/>
            <a:ext cx="558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3" name="Picture 28" descr="Ani_hum1">
            <a:extLst>
              <a:ext uri="{FF2B5EF4-FFF2-40B4-BE49-F238E27FC236}">
                <a16:creationId xmlns:a16="http://schemas.microsoft.com/office/drawing/2014/main" xmlns="" id="{F2AC2051-0ED3-47AF-8993-E0A558690D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323850"/>
            <a:ext cx="14287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Picture 29" descr="3d butterfly">
            <a:extLst>
              <a:ext uri="{FF2B5EF4-FFF2-40B4-BE49-F238E27FC236}">
                <a16:creationId xmlns:a16="http://schemas.microsoft.com/office/drawing/2014/main" xmlns="" id="{E403DCC9-FE8F-455F-BE41-A00DCB6F5A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23850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5" name="Picture 30" descr="3d butterfly">
            <a:extLst>
              <a:ext uri="{FF2B5EF4-FFF2-40B4-BE49-F238E27FC236}">
                <a16:creationId xmlns:a16="http://schemas.microsoft.com/office/drawing/2014/main" xmlns="" id="{4951B9AC-8960-484A-8275-14A1C9EFB71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280988"/>
            <a:ext cx="8001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6" name="Picture 31" descr="fleur">
            <a:extLst>
              <a:ext uri="{FF2B5EF4-FFF2-40B4-BE49-F238E27FC236}">
                <a16:creationId xmlns:a16="http://schemas.microsoft.com/office/drawing/2014/main" xmlns="" id="{A801A1B2-6A04-49C4-A55E-5642D2423F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5848350"/>
            <a:ext cx="7048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2F8D918E-6733-41CB-A435-71215BE4114E}"/>
              </a:ext>
            </a:extLst>
          </p:cNvPr>
          <p:cNvSpPr txBox="1"/>
          <p:nvPr/>
        </p:nvSpPr>
        <p:spPr>
          <a:xfrm>
            <a:off x="428124" y="1838265"/>
            <a:ext cx="831034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3.</a:t>
            </a:r>
            <a:r>
              <a:rPr lang="vi-VN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Kết thúc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:</a:t>
            </a:r>
            <a:endParaRPr lang="vi-VN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7438" name="TextBox 1">
            <a:extLst>
              <a:ext uri="{FF2B5EF4-FFF2-40B4-BE49-F238E27FC236}">
                <a16:creationId xmlns:a16="http://schemas.microsoft.com/office/drawing/2014/main" xmlns="" id="{079F3DDE-4D6E-4760-96D1-675933ACC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429000"/>
            <a:ext cx="698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Cô nhận xét giờ học, chuyển hoạt động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0" fill="hold"/>
                                        <p:tgtEl>
                                          <p:spTgt spid="5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3">
            <a:extLst>
              <a:ext uri="{FF2B5EF4-FFF2-40B4-BE49-F238E27FC236}">
                <a16:creationId xmlns:a16="http://schemas.microsoft.com/office/drawing/2014/main" xmlns="" id="{D92DAAE4-CB73-4143-92CC-CD4BBCCA5C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92150"/>
            <a:ext cx="7200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I. Mục đích - yêu cầu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1. Kiến thức: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en-US" sz="2800" dirty="0"/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Trẻ biết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và so sánh  nhóm số lượng 1 và nhiều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Trẻ biết chơi trò chơi.</a:t>
            </a:r>
          </a:p>
          <a:p>
            <a:pPr marL="457200" indent="-457200" eaLnBrk="1" hangingPunct="1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biết tên bài học.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2. Kĩ năng: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Rèn trẻ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kĩ năng sắp xếp tương ứng theo các nhóm và so sánh.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3. Thái độ: </a:t>
            </a:r>
          </a:p>
          <a:p>
            <a:pPr eaLnBrk="1" hangingPunct="1">
              <a:defRPr/>
            </a:pPr>
            <a:r>
              <a:rPr lang="vi-VN" alt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- T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rẻ biết gữ gìn đồ dùng gia đình </a:t>
            </a:r>
            <a:endParaRPr lang="vi-VN" altLang="en-US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xmlns="" id="{FC5FDDF3-BB76-4995-A7BC-D489EC44DC3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42988" y="3068638"/>
            <a:ext cx="7705725" cy="10810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2542ECB-FBF6-426E-8AA7-459656FA9302}"/>
              </a:ext>
            </a:extLst>
          </p:cNvPr>
          <p:cNvSpPr/>
          <p:nvPr/>
        </p:nvSpPr>
        <p:spPr>
          <a:xfrm>
            <a:off x="1042988" y="476250"/>
            <a:ext cx="7705725" cy="22479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Một  số nhóm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có số lượng 1 và nhiều.</a:t>
            </a:r>
          </a:p>
          <a:p>
            <a:pPr marL="285750" indent="-285750">
              <a:buFontTx/>
              <a:buChar char="-"/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Các sile bài giảng thiết kế, trò chơi powerpoint chiếc hòm bí ẩn.</a:t>
            </a:r>
          </a:p>
          <a:p>
            <a:pPr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- Trẻ chuẩn bị ở nhà 1 rổ nhỏ đựng 2 đối tượng có số lượng là 1, 2 đối tượng có số lượng 2 hoặc hơn...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WordArt 9">
            <a:extLst>
              <a:ext uri="{FF2B5EF4-FFF2-40B4-BE49-F238E27FC236}">
                <a16:creationId xmlns:a16="http://schemas.microsoft.com/office/drawing/2014/main" xmlns="" id="{447804AC-41EA-4259-BDB6-789CDF37A6E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19138" y="692150"/>
            <a:ext cx="7705725" cy="1081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5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1.Ổn định tổ chức, gây hứng thú:</a:t>
            </a:r>
          </a:p>
          <a:p>
            <a:pPr algn="ctr"/>
            <a:r>
              <a:rPr lang="en-US" sz="3600" kern="1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 cháu yêu cô chú công nhân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4EF2BD-BB75-4D97-9492-CC25F86F4D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2104" y="1967249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953C04B-A397-4C1C-B67A-EC88E8D16A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313" y="3375025"/>
            <a:ext cx="3057526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07817C0-12A9-46F7-8DFE-A185EC1A46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33845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DF55502-2612-4D1B-9491-600D7FAC2C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34645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FFD25110-6CB5-4B65-86CF-7963DAD148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384550"/>
            <a:ext cx="30591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8364345-CB82-4DC8-A0AF-941E2B2B0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80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495B2721-C62F-4292-80AB-E40A0B4E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4488" y="1577245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DB7DD76-FC92-4FAD-8E9A-0945D07D3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1543872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sp>
        <p:nvSpPr>
          <p:cNvPr id="9226" name="TextBox 3">
            <a:extLst>
              <a:ext uri="{FF2B5EF4-FFF2-40B4-BE49-F238E27FC236}">
                <a16:creationId xmlns:a16="http://schemas.microsoft.com/office/drawing/2014/main" xmlns="" id="{4B4F7C17-CEEC-49B3-AF5B-E138974D3C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49275"/>
            <a:ext cx="77041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xếp tương ứng 1:1 </a:t>
            </a:r>
            <a:endParaRPr lang="en-US" altLang="en-US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56244E-6 L -0.99965 0.0122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983" y="6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56244E-6 L -0.71632 0.02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816" y="11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51215 0.0120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08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22 -0.05481 L -0.24028 -0.0337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75" y="10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C1EC60D-9283-46B3-B52F-DFE4C4B14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271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774E85-0A17-4B68-A4DE-6987988491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2600" y="2924175"/>
            <a:ext cx="30575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2414FC9-69B7-4F1C-9755-976628FB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97200"/>
            <a:ext cx="30575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96E6584-2E91-4CD5-AA30-63574610DF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576B229-6F63-45C8-96D0-A65C763CB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997200"/>
            <a:ext cx="3059112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A3F551D6-54D6-4672-9840-DB3FD221A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73271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A919D7B-63BD-4A5F-840A-DBC62E4E4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4876" y="1644507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EAD98D0-D94B-4F0C-A50F-7FCD1BDD0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05" y="1714846"/>
            <a:ext cx="3306749" cy="1660574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0" rev="12900001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extLst>
              <a:ext uri="{FF2B5EF4-FFF2-40B4-BE49-F238E27FC236}">
                <a16:creationId xmlns:a16="http://schemas.microsoft.com/office/drawing/2014/main" xmlns="" id="{4AF3F981-8520-443B-B21E-06D961D51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1989138"/>
            <a:ext cx="6913562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biết nhóm có số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vi-VN" altLang="en-US" sz="6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và nhiều </a:t>
            </a:r>
            <a:endParaRPr lang="en-US" altLang="en-US" sz="6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2" descr="878031oq6iuoirb6">
            <a:extLst>
              <a:ext uri="{FF2B5EF4-FFF2-40B4-BE49-F238E27FC236}">
                <a16:creationId xmlns:a16="http://schemas.microsoft.com/office/drawing/2014/main" xmlns="" id="{293BE058-F8ED-4E39-BBCB-8E32B9B38E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114800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1" descr="878031oq6iuoirb6">
            <a:extLst>
              <a:ext uri="{FF2B5EF4-FFF2-40B4-BE49-F238E27FC236}">
                <a16:creationId xmlns:a16="http://schemas.microsoft.com/office/drawing/2014/main" xmlns="" id="{2DD149C7-4074-4AA3-B016-353D24EEC34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271587" y="5214938"/>
            <a:ext cx="7524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5" descr="887822uivpqeloza">
            <a:extLst>
              <a:ext uri="{FF2B5EF4-FFF2-40B4-BE49-F238E27FC236}">
                <a16:creationId xmlns:a16="http://schemas.microsoft.com/office/drawing/2014/main" xmlns="" id="{4C5BED99-2C89-45DF-AAA4-C9E2EBAF42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00925" y="-847725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6" descr="887822uivpqeloza">
            <a:extLst>
              <a:ext uri="{FF2B5EF4-FFF2-40B4-BE49-F238E27FC236}">
                <a16:creationId xmlns:a16="http://schemas.microsoft.com/office/drawing/2014/main" xmlns="" id="{CC04134B-9B07-4DCC-88E5-9B5985B4C22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75" y="0"/>
            <a:ext cx="6191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5" descr="gachngang">
            <a:extLst>
              <a:ext uri="{FF2B5EF4-FFF2-40B4-BE49-F238E27FC236}">
                <a16:creationId xmlns:a16="http://schemas.microsoft.com/office/drawing/2014/main" xmlns="" id="{0FF20D23-B458-45DF-BC3B-07ED702C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69468" y="3369468"/>
            <a:ext cx="68580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5" descr="gachngang">
            <a:extLst>
              <a:ext uri="{FF2B5EF4-FFF2-40B4-BE49-F238E27FC236}">
                <a16:creationId xmlns:a16="http://schemas.microsoft.com/office/drawing/2014/main" xmlns="" id="{91401377-B0A2-4949-AA01-1C82A345D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-80963"/>
            <a:ext cx="9144000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6" name="Picture 7" descr="BAR_EL~1">
            <a:extLst>
              <a:ext uri="{FF2B5EF4-FFF2-40B4-BE49-F238E27FC236}">
                <a16:creationId xmlns:a16="http://schemas.microsoft.com/office/drawing/2014/main" xmlns="" id="{CC79878D-131E-492D-8541-98B24239A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5" descr="BAR_EL~1">
            <a:extLst>
              <a:ext uri="{FF2B5EF4-FFF2-40B4-BE49-F238E27FC236}">
                <a16:creationId xmlns:a16="http://schemas.microsoft.com/office/drawing/2014/main" xmlns="" id="{CEFB6E33-924E-49F0-A387-5AED5C189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829300" y="3543300"/>
            <a:ext cx="6477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Rectangle 2">
            <a:extLst>
              <a:ext uri="{FF2B5EF4-FFF2-40B4-BE49-F238E27FC236}">
                <a16:creationId xmlns:a16="http://schemas.microsoft.com/office/drawing/2014/main" xmlns="" id="{057DDAF9-3380-4000-9BA8-35A0B31696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88" y="303213"/>
            <a:ext cx="80994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 là c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mấy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 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 hơn số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nhắc lại từ: «  một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câí váy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nhiều </a:t>
            </a:r>
            <a:r>
              <a:rPr lang="en-US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 mũ</a:t>
            </a: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2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nhắc lại theo hình thức : Cả lớp, tổ,nhóm, cá nhân.</a:t>
            </a:r>
            <a:endParaRPr lang="en-US" altLang="en-US" sz="20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BED4999-B61C-4B45-B17A-1B8C7BBC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2627313"/>
            <a:ext cx="2378075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776910-3E32-45EB-9F26-6080F39C9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2435225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FBEAC7"/>
            </a:gs>
            <a:gs pos="9000">
              <a:srgbClr val="FBEAC7"/>
            </a:gs>
            <a:gs pos="16000">
              <a:srgbClr val="FEE7F2"/>
            </a:gs>
            <a:gs pos="36000">
              <a:srgbClr val="FAC77D"/>
            </a:gs>
            <a:gs pos="71001">
              <a:srgbClr val="FBD49C"/>
            </a:gs>
            <a:gs pos="88000">
              <a:srgbClr val="FBA97D"/>
            </a:gs>
            <a:gs pos="100000">
              <a:srgbClr val="FEE7F2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xmlns="" id="{25EB6D68-7DA3-4377-B297-57D11E3A09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04813"/>
            <a:ext cx="239395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93585m30">
            <a:extLst>
              <a:ext uri="{FF2B5EF4-FFF2-40B4-BE49-F238E27FC236}">
                <a16:creationId xmlns:a16="http://schemas.microsoft.com/office/drawing/2014/main" xmlns="" id="{FC689F34-C75E-454F-AA8C-A329F5E29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93585m30">
            <a:extLst>
              <a:ext uri="{FF2B5EF4-FFF2-40B4-BE49-F238E27FC236}">
                <a16:creationId xmlns:a16="http://schemas.microsoft.com/office/drawing/2014/main" xmlns="" id="{AF17FAFE-9DCE-4C66-9B1B-BBF7C3227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4149725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93585m30">
            <a:extLst>
              <a:ext uri="{FF2B5EF4-FFF2-40B4-BE49-F238E27FC236}">
                <a16:creationId xmlns:a16="http://schemas.microsoft.com/office/drawing/2014/main" xmlns="" id="{80BA2F85-2CC8-4B78-806D-98929C29A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5" y="4148138"/>
            <a:ext cx="2162175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93585m30">
            <a:extLst>
              <a:ext uri="{FF2B5EF4-FFF2-40B4-BE49-F238E27FC236}">
                <a16:creationId xmlns:a16="http://schemas.microsoft.com/office/drawing/2014/main" xmlns="" id="{2D1A7A64-E0CC-4640-9A56-273799883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4121150"/>
            <a:ext cx="2162175" cy="11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6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389</TotalTime>
  <Words>276</Words>
  <Application>Microsoft Office PowerPoint</Application>
  <PresentationFormat>On-screen Show (4:3)</PresentationFormat>
  <Paragraphs>44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Default Design</vt:lpstr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VPTU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NDC</dc:creator>
  <cp:lastModifiedBy>Windows User</cp:lastModifiedBy>
  <cp:revision>38</cp:revision>
  <dcterms:created xsi:type="dcterms:W3CDTF">2018-10-20T02:47:09Z</dcterms:created>
  <dcterms:modified xsi:type="dcterms:W3CDTF">2024-08-22T09:31:36Z</dcterms:modified>
</cp:coreProperties>
</file>