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  <p:sldId id="261" r:id="rId5"/>
    <p:sldId id="262" r:id="rId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516" y="-44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558BE-A574-4F37-9A7F-887B04DC4785}" type="datetimeFigureOut">
              <a:rPr lang="en-US" smtClean="0"/>
              <a:t>6/25/2024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48D05-ED34-4A24-8D0B-354B08844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805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558BE-A574-4F37-9A7F-887B04DC4785}" type="datetimeFigureOut">
              <a:rPr lang="en-US" smtClean="0"/>
              <a:t>6/25/2024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48D05-ED34-4A24-8D0B-354B08844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8890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558BE-A574-4F37-9A7F-887B04DC4785}" type="datetimeFigureOut">
              <a:rPr lang="en-US" smtClean="0"/>
              <a:t>6/25/2024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48D05-ED34-4A24-8D0B-354B08844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722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558BE-A574-4F37-9A7F-887B04DC4785}" type="datetimeFigureOut">
              <a:rPr lang="en-US" smtClean="0"/>
              <a:t>6/25/2024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48D05-ED34-4A24-8D0B-354B08844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897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558BE-A574-4F37-9A7F-887B04DC4785}" type="datetimeFigureOut">
              <a:rPr lang="en-US" smtClean="0"/>
              <a:t>6/25/2024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48D05-ED34-4A24-8D0B-354B08844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1720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558BE-A574-4F37-9A7F-887B04DC4785}" type="datetimeFigureOut">
              <a:rPr lang="en-US" smtClean="0"/>
              <a:t>6/25/2024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48D05-ED34-4A24-8D0B-354B08844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33533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558BE-A574-4F37-9A7F-887B04DC4785}" type="datetimeFigureOut">
              <a:rPr lang="en-US" smtClean="0"/>
              <a:t>6/25/2024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48D05-ED34-4A24-8D0B-354B08844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9192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558BE-A574-4F37-9A7F-887B04DC4785}" type="datetimeFigureOut">
              <a:rPr lang="en-US" smtClean="0"/>
              <a:t>6/25/2024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48D05-ED34-4A24-8D0B-354B08844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2978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558BE-A574-4F37-9A7F-887B04DC4785}" type="datetimeFigureOut">
              <a:rPr lang="en-US" smtClean="0"/>
              <a:t>6/25/2024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48D05-ED34-4A24-8D0B-354B08844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5422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558BE-A574-4F37-9A7F-887B04DC4785}" type="datetimeFigureOut">
              <a:rPr lang="en-US" smtClean="0"/>
              <a:t>6/25/2024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48D05-ED34-4A24-8D0B-354B08844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4121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558BE-A574-4F37-9A7F-887B04DC4785}" type="datetimeFigureOut">
              <a:rPr lang="en-US" smtClean="0"/>
              <a:t>6/25/2024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48D05-ED34-4A24-8D0B-354B08844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4350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2558BE-A574-4F37-9A7F-887B04DC4785}" type="datetimeFigureOut">
              <a:rPr lang="en-US" smtClean="0"/>
              <a:t>6/25/2024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048D05-ED34-4A24-8D0B-354B08844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719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450" name="Picture 10" descr="Hình ảnh có liên quan">
            <a:extLst>
              <a:ext uri="{FF2B5EF4-FFF2-40B4-BE49-F238E27FC236}">
                <a16:creationId xmlns:a16="http://schemas.microsoft.com/office/drawing/2014/main" xmlns="" id="{27B96E65-8163-4372-8A0D-E367FE01B2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4451" name="Text Box 12">
            <a:extLst>
              <a:ext uri="{FF2B5EF4-FFF2-40B4-BE49-F238E27FC236}">
                <a16:creationId xmlns:a16="http://schemas.microsoft.com/office/drawing/2014/main" xmlns="" id="{966D6A9C-86A5-4C75-BA15-355517B5A4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8006" y="241300"/>
            <a:ext cx="5875932" cy="7385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327" tIns="45666" rIns="91327" bIns="45666">
            <a:spAutoFit/>
          </a:bodyPr>
          <a:lstStyle>
            <a:lvl1pPr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 smtClean="0">
                <a:solidFill>
                  <a:srgbClr val="15058D"/>
                </a:solidFill>
                <a:latin typeface="Arial" panose="020B0604020202020204" pitchFamily="34" charset="0"/>
              </a:rPr>
              <a:t>ỦY BAN NHÂN DÂN QUẬN </a:t>
            </a:r>
            <a:r>
              <a:rPr lang="en-US" altLang="en-US" sz="2400" b="1" dirty="0">
                <a:solidFill>
                  <a:srgbClr val="15058D"/>
                </a:solidFill>
                <a:latin typeface="Arial" panose="020B0604020202020204" pitchFamily="34" charset="0"/>
              </a:rPr>
              <a:t>LONG BIÊN</a:t>
            </a:r>
          </a:p>
          <a:p>
            <a:pPr algn="ctr" eaLnBrk="1" hangingPunct="1"/>
            <a:r>
              <a:rPr lang="en-US" altLang="en-US" b="1" dirty="0">
                <a:solidFill>
                  <a:srgbClr val="15058D"/>
                </a:solidFill>
                <a:latin typeface="Arial" panose="020B0604020202020204" pitchFamily="34" charset="0"/>
              </a:rPr>
              <a:t>TRƯỜNG MẦM NON CHIM ÉN</a:t>
            </a:r>
          </a:p>
        </p:txBody>
      </p:sp>
      <p:sp>
        <p:nvSpPr>
          <p:cNvPr id="2053" name="Text Box 15">
            <a:extLst>
              <a:ext uri="{FF2B5EF4-FFF2-40B4-BE49-F238E27FC236}">
                <a16:creationId xmlns:a16="http://schemas.microsoft.com/office/drawing/2014/main" xmlns="" id="{0D71A1ED-D49F-492E-9FAA-9DDA0297E1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1172" y="2571750"/>
            <a:ext cx="8229600" cy="10771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27" tIns="45666" rIns="91327" bIns="45666">
            <a:spAutoFit/>
          </a:bodyPr>
          <a:lstStyle>
            <a:lvl1pPr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GB" altLang="en-US" sz="32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GB" altLang="en-US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en-US" sz="32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endParaRPr lang="en-US" altLang="en-US" sz="32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200" dirty="0" err="1" smtClean="0">
                <a:solidFill>
                  <a:srgbClr val="C00000"/>
                </a:solidFill>
                <a:latin typeface="Times New Roman"/>
                <a:ea typeface="Calibri"/>
              </a:rPr>
              <a:t>Ôn</a:t>
            </a:r>
            <a:r>
              <a:rPr lang="en-US" sz="3200" dirty="0" smtClean="0">
                <a:solidFill>
                  <a:srgbClr val="C00000"/>
                </a:solidFill>
                <a:latin typeface="Times New Roman"/>
                <a:ea typeface="Calibri"/>
              </a:rPr>
              <a:t>: </a:t>
            </a:r>
            <a:r>
              <a:rPr lang="en-US" sz="3200" dirty="0" err="1" smtClean="0">
                <a:solidFill>
                  <a:srgbClr val="C00000"/>
                </a:solidFill>
                <a:latin typeface="Times New Roman"/>
                <a:ea typeface="Calibri"/>
              </a:rPr>
              <a:t>Đi</a:t>
            </a:r>
            <a:r>
              <a:rPr lang="en-US" sz="3200" dirty="0" smtClean="0">
                <a:solidFill>
                  <a:srgbClr val="C00000"/>
                </a:solidFill>
                <a:latin typeface="Times New Roman"/>
                <a:ea typeface="Calibri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/>
                <a:ea typeface="Calibri"/>
              </a:rPr>
              <a:t>trên</a:t>
            </a:r>
            <a:r>
              <a:rPr lang="en-US" sz="3200" dirty="0">
                <a:solidFill>
                  <a:srgbClr val="C00000"/>
                </a:solidFill>
                <a:latin typeface="Times New Roman"/>
                <a:ea typeface="Calibri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/>
                <a:ea typeface="Calibri"/>
              </a:rPr>
              <a:t>ghế</a:t>
            </a:r>
            <a:r>
              <a:rPr lang="en-US" sz="3200" dirty="0">
                <a:solidFill>
                  <a:srgbClr val="C00000"/>
                </a:solidFill>
                <a:latin typeface="Times New Roman"/>
                <a:ea typeface="Calibri"/>
              </a:rPr>
              <a:t> TD </a:t>
            </a:r>
            <a:r>
              <a:rPr lang="en-US" sz="3200" dirty="0" err="1">
                <a:solidFill>
                  <a:srgbClr val="C00000"/>
                </a:solidFill>
                <a:latin typeface="Times New Roman"/>
                <a:ea typeface="Calibri"/>
              </a:rPr>
              <a:t>đầu</a:t>
            </a:r>
            <a:r>
              <a:rPr lang="en-US" sz="3200" dirty="0">
                <a:solidFill>
                  <a:srgbClr val="C00000"/>
                </a:solidFill>
                <a:latin typeface="Times New Roman"/>
                <a:ea typeface="Calibri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/>
                <a:ea typeface="Calibri"/>
              </a:rPr>
              <a:t>đội</a:t>
            </a:r>
            <a:r>
              <a:rPr lang="en-US" sz="3200" dirty="0">
                <a:solidFill>
                  <a:srgbClr val="C00000"/>
                </a:solidFill>
                <a:latin typeface="Times New Roman"/>
                <a:ea typeface="Calibri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/>
                <a:ea typeface="Calibri"/>
              </a:rPr>
              <a:t>túi</a:t>
            </a:r>
            <a:r>
              <a:rPr lang="en-US" sz="3200" dirty="0">
                <a:solidFill>
                  <a:srgbClr val="C00000"/>
                </a:solidFill>
                <a:latin typeface="Times New Roman"/>
                <a:ea typeface="Calibri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Times New Roman"/>
                <a:ea typeface="Calibri"/>
              </a:rPr>
              <a:t>cát</a:t>
            </a:r>
            <a:r>
              <a:rPr lang="en-US" sz="3200" dirty="0">
                <a:solidFill>
                  <a:srgbClr val="C00000"/>
                </a:solidFill>
                <a:latin typeface="Times New Roman"/>
                <a:ea typeface="Calibri"/>
              </a:rPr>
              <a:t> </a:t>
            </a:r>
            <a:endParaRPr lang="en-US" altLang="en-US" sz="32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4454" name="Hình ảnh 6">
            <a:extLst>
              <a:ext uri="{FF2B5EF4-FFF2-40B4-BE49-F238E27FC236}">
                <a16:creationId xmlns:a16="http://schemas.microsoft.com/office/drawing/2014/main" xmlns="" id="{266C4E50-3B74-4BE3-B401-E653125D690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8306" y="1137406"/>
            <a:ext cx="685800" cy="67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5" name="Hộp Văn bản 2">
            <a:extLst>
              <a:ext uri="{FF2B5EF4-FFF2-40B4-BE49-F238E27FC236}">
                <a16:creationId xmlns:a16="http://schemas.microsoft.com/office/drawing/2014/main" xmlns="" id="{8D34FBDA-8798-4B46-A302-88148E2BFF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3846130"/>
            <a:ext cx="4724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27" tIns="45666" rIns="91327" bIns="45666">
            <a:spAutoFit/>
          </a:bodyPr>
          <a:lstStyle>
            <a:lvl1pPr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8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altLang="en-US" sz="28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altLang="en-US" sz="28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altLang="en-US" sz="28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altLang="en-US" sz="28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C3</a:t>
            </a:r>
            <a:endParaRPr lang="en-US" altLang="en-US" sz="28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4457" name="Hộp Văn bản 1">
            <a:extLst>
              <a:ext uri="{FF2B5EF4-FFF2-40B4-BE49-F238E27FC236}">
                <a16:creationId xmlns:a16="http://schemas.microsoft.com/office/drawing/2014/main" xmlns="" id="{44837C1C-B281-4005-BD7A-5537358B5E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59718" y="1962957"/>
            <a:ext cx="6122987" cy="4615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27" tIns="45666" rIns="91327" bIns="45666">
            <a:spAutoFit/>
          </a:bodyPr>
          <a:lstStyle>
            <a:lvl1pPr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rial" panose="020B7200000000000000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LĨNH VỰC PHÁT TRIỂN </a:t>
            </a:r>
            <a:r>
              <a:rPr lang="en-US" alt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 ĐỘNG</a:t>
            </a:r>
            <a:endParaRPr lang="en-US" altLang="en-US" sz="24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60203886"/>
      </p:ext>
    </p:extLst>
  </p:cSld>
  <p:clrMapOvr>
    <a:masterClrMapping/>
  </p:clrMapOvr>
  <p:transition spd="slow" advTm="23857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3" grpId="0"/>
      <p:bldP spid="205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ải miễn phí Ảnh vector động vật | Zuize.v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20200" cy="51383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2299527" y="2110085"/>
            <a:ext cx="4544962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sz="36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Đi</a:t>
            </a:r>
            <a:r>
              <a:rPr lang="en-US" sz="36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– </a:t>
            </a:r>
            <a:r>
              <a:rPr lang="en-US" sz="36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chạy</a:t>
            </a:r>
            <a:r>
              <a:rPr lang="en-US" sz="36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r>
              <a:rPr lang="en-US" sz="36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vòng</a:t>
            </a:r>
            <a:r>
              <a:rPr lang="en-US" sz="36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r>
              <a:rPr lang="en-US" sz="36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tròn</a:t>
            </a:r>
            <a:endParaRPr lang="en-US" sz="36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7717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83.727 vector động vật dễ thương, độ phân giải cao, down ngay giá rẻ nhất -  Mua bán hình ảnh shutterstock giá rẻ chỉ từ 3.000 đ trong 2 phú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0588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609600" y="2876550"/>
            <a:ext cx="825751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Bài</a:t>
            </a:r>
            <a:r>
              <a:rPr lang="en-US" sz="5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54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tập</a:t>
            </a:r>
            <a:r>
              <a:rPr lang="en-US" sz="5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54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phát</a:t>
            </a:r>
            <a:r>
              <a:rPr lang="en-US" sz="5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54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triển</a:t>
            </a:r>
            <a:r>
              <a:rPr lang="en-US" sz="5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54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chung</a:t>
            </a:r>
            <a:endParaRPr lang="en-US" sz="5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36648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83.727 vector động vật dễ thương, độ phân giải cao, down ngay giá rẻ nhất -  Mua bán hình ảnh shutterstock giá rẻ chỉ từ 3.000 đ trong 2 phú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983" y="0"/>
            <a:ext cx="9067799" cy="5086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734154" y="2571750"/>
            <a:ext cx="7654916" cy="180049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4800" b="1" cap="all" spc="0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Vận</a:t>
            </a:r>
            <a:r>
              <a:rPr lang="en-US" sz="48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4800" b="1" cap="all" spc="0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động</a:t>
            </a:r>
            <a:r>
              <a:rPr lang="en-US" sz="48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4800" b="1" cap="all" spc="0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cơ</a:t>
            </a:r>
            <a:r>
              <a:rPr lang="en-US" sz="48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4800" b="1" cap="all" spc="0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bản</a:t>
            </a:r>
            <a:r>
              <a:rPr lang="en-US" sz="48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:</a:t>
            </a:r>
          </a:p>
          <a:p>
            <a:pPr algn="ctr"/>
            <a:endParaRPr lang="en-US" sz="1500" b="1" cap="all" spc="0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  <a:p>
            <a:pPr algn="ctr"/>
            <a:r>
              <a:rPr lang="en-US" sz="4800" dirty="0" err="1" smtClean="0"/>
              <a:t>Đi</a:t>
            </a:r>
            <a:r>
              <a:rPr lang="en-US" sz="4800" dirty="0" smtClean="0"/>
              <a:t> </a:t>
            </a:r>
            <a:r>
              <a:rPr lang="en-US" sz="4800" dirty="0" err="1"/>
              <a:t>trên</a:t>
            </a:r>
            <a:r>
              <a:rPr lang="en-US" sz="4800" dirty="0"/>
              <a:t> </a:t>
            </a:r>
            <a:r>
              <a:rPr lang="en-US" sz="4800" dirty="0" err="1"/>
              <a:t>ghế</a:t>
            </a:r>
            <a:r>
              <a:rPr lang="en-US" sz="4800" dirty="0"/>
              <a:t> TD </a:t>
            </a:r>
            <a:r>
              <a:rPr lang="en-US" sz="4800" dirty="0" err="1"/>
              <a:t>đầu</a:t>
            </a:r>
            <a:r>
              <a:rPr lang="en-US" sz="4800" dirty="0"/>
              <a:t> </a:t>
            </a:r>
            <a:r>
              <a:rPr lang="en-US" sz="4800" dirty="0" err="1"/>
              <a:t>đội</a:t>
            </a:r>
            <a:r>
              <a:rPr lang="en-US" sz="4800" dirty="0"/>
              <a:t> </a:t>
            </a:r>
            <a:r>
              <a:rPr lang="en-US" sz="4800" dirty="0" err="1"/>
              <a:t>túi</a:t>
            </a:r>
            <a:r>
              <a:rPr lang="en-US" sz="4800" dirty="0"/>
              <a:t> </a:t>
            </a:r>
            <a:r>
              <a:rPr lang="en-US" sz="4800" dirty="0" err="1"/>
              <a:t>cát</a:t>
            </a:r>
            <a:r>
              <a:rPr lang="en-US" sz="4800" dirty="0"/>
              <a:t> </a:t>
            </a:r>
            <a:endParaRPr lang="en-US" sz="4800" b="1" cap="all" spc="0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43734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ình minh hoạ bằng khung cảnh với động vật hoang dã dễ thương | Thư viện  stock vector đẹp miễn phí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0472" y="0"/>
            <a:ext cx="9164472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2568889" y="1123950"/>
            <a:ext cx="400622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Trẻ</a:t>
            </a:r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r>
              <a:rPr lang="en-US" sz="5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thực</a:t>
            </a:r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r>
              <a:rPr lang="en-US" sz="5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hiện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720492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616</TotalTime>
  <Words>61</Words>
  <Application>Microsoft Office PowerPoint</Application>
  <PresentationFormat>On-screen Show (16:9)</PresentationFormat>
  <Paragraphs>12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SKY</dc:creator>
  <cp:lastModifiedBy>Admin</cp:lastModifiedBy>
  <cp:revision>16</cp:revision>
  <dcterms:created xsi:type="dcterms:W3CDTF">2020-12-03T10:43:24Z</dcterms:created>
  <dcterms:modified xsi:type="dcterms:W3CDTF">2024-06-25T10:29:57Z</dcterms:modified>
</cp:coreProperties>
</file>