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4" r:id="rId4"/>
    <p:sldId id="263" r:id="rId5"/>
    <p:sldId id="265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38" y="-1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791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So sánh số lượng 2 nhóm trong phạm vi 5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Lớp: MGB </a:t>
            </a:r>
            <a:r>
              <a:rPr lang="vi-VN" altLang="en-US" sz="2800" b="1" dirty="0" smtClean="0">
                <a:solidFill>
                  <a:srgbClr val="0000CC"/>
                </a:solidFill>
              </a:rPr>
              <a:t>C</a:t>
            </a:r>
            <a:r>
              <a:rPr lang="vi-VN" altLang="en-US" sz="2800" b="1" dirty="0" smtClean="0">
                <a:solidFill>
                  <a:srgbClr val="0000CC"/>
                </a:solidFill>
              </a:rPr>
              <a:t>2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phút</a:t>
            </a:r>
            <a:endParaRPr lang="vi-VN" alt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7" name="WordArt 139"/>
          <p:cNvSpPr>
            <a:spLocks noChangeArrowheads="1" noChangeShapeType="1" noTextEdit="1"/>
          </p:cNvSpPr>
          <p:nvPr/>
        </p:nvSpPr>
        <p:spPr bwMode="auto">
          <a:xfrm>
            <a:off x="2152650" y="1504950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1000"/>
            <a:ext cx="549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TRƯỜNG MẦM NON </a:t>
            </a:r>
            <a:r>
              <a:rPr lang="en-US" sz="3200" dirty="0" smtClean="0"/>
              <a:t>C</a:t>
            </a:r>
            <a:r>
              <a:rPr lang="vi-VN" sz="3200" dirty="0" smtClean="0"/>
              <a:t>HIM ÉN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048000" y="27154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962400" y="3028950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4876800" y="33250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01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588645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739140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73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5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345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6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774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7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17229" y="6096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05753" y="326707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9303" y="3038474"/>
            <a:ext cx="783771" cy="933450"/>
            <a:chOff x="7772400" y="2705100"/>
            <a:chExt cx="783771" cy="933450"/>
          </a:xfrm>
        </p:grpSpPr>
        <p:sp>
          <p:nvSpPr>
            <p:cNvPr id="29" name="Rectangle 28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9000" y="590550"/>
            <a:ext cx="783771" cy="933450"/>
            <a:chOff x="7772400" y="2838450"/>
            <a:chExt cx="783771" cy="933450"/>
          </a:xfrm>
        </p:grpSpPr>
        <p:sp>
          <p:nvSpPr>
            <p:cNvPr id="40" name="Rectangle 39"/>
            <p:cNvSpPr/>
            <p:nvPr/>
          </p:nvSpPr>
          <p:spPr>
            <a:xfrm>
              <a:off x="7772400" y="283845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3086100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tro ch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50"/>
          <a:stretch/>
        </p:blipFill>
        <p:spPr bwMode="auto">
          <a:xfrm>
            <a:off x="0" y="0"/>
            <a:ext cx="9144000" cy="51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39</Words>
  <Application>Microsoft Office PowerPoint</Application>
  <PresentationFormat>On-screen Show (16:9)</PresentationFormat>
  <Paragraphs>6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35</cp:revision>
  <dcterms:created xsi:type="dcterms:W3CDTF">2006-08-16T00:00:00Z</dcterms:created>
  <dcterms:modified xsi:type="dcterms:W3CDTF">2024-03-29T09:37:32Z</dcterms:modified>
</cp:coreProperties>
</file>