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87" r:id="rId3"/>
    <p:sldId id="286" r:id="rId4"/>
    <p:sldId id="274" r:id="rId5"/>
    <p:sldId id="289" r:id="rId6"/>
  </p:sldIdLst>
  <p:sldSz cx="18288000" cy="10287000"/>
  <p:notesSz cx="6858000" cy="9144000"/>
  <p:embeddedFontLst>
    <p:embeddedFont>
      <p:font typeface="Noto Sans Bold" charset="0"/>
      <p:regular r:id="rId7"/>
    </p:embeddedFont>
    <p:embeddedFont>
      <p:font typeface="Lexend Deca" charset="0"/>
      <p:regular r:id="rId8"/>
    </p:embeddedFont>
    <p:embeddedFont>
      <p:font typeface="Calibri" pitchFamily="34" charset="0"/>
      <p:regular r:id="rId9"/>
      <p:bold r:id="rId10"/>
      <p:italic r:id="rId11"/>
      <p:boldItalic r:id="rId12"/>
    </p:embeddedFont>
    <p:embeddedFont>
      <p:font typeface="Noto Sans" charset="0"/>
      <p:regular r:id="rId13"/>
    </p:embeddedFont>
    <p:embeddedFont>
      <p:font typeface="Paytone One" charset="0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94C8"/>
    <a:srgbClr val="A9AB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22" autoAdjust="0"/>
  </p:normalViewPr>
  <p:slideViewPr>
    <p:cSldViewPr>
      <p:cViewPr varScale="1">
        <p:scale>
          <a:sx n="41" d="100"/>
          <a:sy n="41" d="100"/>
        </p:scale>
        <p:origin x="-144" y="-6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7.png"/><Relationship Id="rId18" Type="http://schemas.openxmlformats.org/officeDocument/2006/relationships/image" Target="../media/image10.png"/><Relationship Id="rId26" Type="http://schemas.openxmlformats.org/officeDocument/2006/relationships/image" Target="../media/image14.png"/><Relationship Id="rId3" Type="http://schemas.openxmlformats.org/officeDocument/2006/relationships/image" Target="../media/image2.png"/><Relationship Id="rId21" Type="http://schemas.openxmlformats.org/officeDocument/2006/relationships/image" Target="../media/image20.svg"/><Relationship Id="rId7" Type="http://schemas.openxmlformats.org/officeDocument/2006/relationships/image" Target="../media/image4.png"/><Relationship Id="rId12" Type="http://schemas.openxmlformats.org/officeDocument/2006/relationships/image" Target="../media/image11.svg"/><Relationship Id="rId17" Type="http://schemas.openxmlformats.org/officeDocument/2006/relationships/image" Target="../media/image16.svg"/><Relationship Id="rId25" Type="http://schemas.openxmlformats.org/officeDocument/2006/relationships/image" Target="../media/image24.svg"/><Relationship Id="rId2" Type="http://schemas.openxmlformats.org/officeDocument/2006/relationships/image" Target="../media/image1.jpeg"/><Relationship Id="rId16" Type="http://schemas.openxmlformats.org/officeDocument/2006/relationships/image" Target="../media/image9.pn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6.png"/><Relationship Id="rId24" Type="http://schemas.openxmlformats.org/officeDocument/2006/relationships/image" Target="../media/image13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23" Type="http://schemas.openxmlformats.org/officeDocument/2006/relationships/image" Target="../media/image22.svg"/><Relationship Id="rId10" Type="http://schemas.openxmlformats.org/officeDocument/2006/relationships/image" Target="../media/image9.svg"/><Relationship Id="rId19" Type="http://schemas.openxmlformats.org/officeDocument/2006/relationships/image" Target="../media/image18.svg"/><Relationship Id="rId4" Type="http://schemas.openxmlformats.org/officeDocument/2006/relationships/image" Target="../media/image3.svg"/><Relationship Id="rId9" Type="http://schemas.openxmlformats.org/officeDocument/2006/relationships/image" Target="../media/image5.png"/><Relationship Id="rId14" Type="http://schemas.openxmlformats.org/officeDocument/2006/relationships/image" Target="../media/image13.svg"/><Relationship Id="rId22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7.png"/><Relationship Id="rId18" Type="http://schemas.openxmlformats.org/officeDocument/2006/relationships/image" Target="../media/image9.png"/><Relationship Id="rId3" Type="http://schemas.openxmlformats.org/officeDocument/2006/relationships/image" Target="../media/image2.png"/><Relationship Id="rId21" Type="http://schemas.openxmlformats.org/officeDocument/2006/relationships/image" Target="../media/image18.svg"/><Relationship Id="rId7" Type="http://schemas.openxmlformats.org/officeDocument/2006/relationships/image" Target="../media/image4.png"/><Relationship Id="rId12" Type="http://schemas.openxmlformats.org/officeDocument/2006/relationships/image" Target="../media/image11.svg"/><Relationship Id="rId17" Type="http://schemas.openxmlformats.org/officeDocument/2006/relationships/image" Target="../media/image27.svg"/><Relationship Id="rId2" Type="http://schemas.openxmlformats.org/officeDocument/2006/relationships/image" Target="../media/image1.jpeg"/><Relationship Id="rId16" Type="http://schemas.openxmlformats.org/officeDocument/2006/relationships/image" Target="../media/image15.png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23" Type="http://schemas.openxmlformats.org/officeDocument/2006/relationships/image" Target="../media/image20.svg"/><Relationship Id="rId10" Type="http://schemas.openxmlformats.org/officeDocument/2006/relationships/image" Target="../media/image9.svg"/><Relationship Id="rId19" Type="http://schemas.openxmlformats.org/officeDocument/2006/relationships/image" Target="../media/image16.svg"/><Relationship Id="rId4" Type="http://schemas.openxmlformats.org/officeDocument/2006/relationships/image" Target="../media/image3.svg"/><Relationship Id="rId9" Type="http://schemas.openxmlformats.org/officeDocument/2006/relationships/image" Target="../media/image5.png"/><Relationship Id="rId14" Type="http://schemas.openxmlformats.org/officeDocument/2006/relationships/image" Target="../media/image13.svg"/><Relationship Id="rId22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7.png"/><Relationship Id="rId18" Type="http://schemas.openxmlformats.org/officeDocument/2006/relationships/image" Target="../media/image9.png"/><Relationship Id="rId3" Type="http://schemas.openxmlformats.org/officeDocument/2006/relationships/image" Target="../media/image2.png"/><Relationship Id="rId21" Type="http://schemas.openxmlformats.org/officeDocument/2006/relationships/image" Target="../media/image18.svg"/><Relationship Id="rId7" Type="http://schemas.openxmlformats.org/officeDocument/2006/relationships/image" Target="../media/image4.png"/><Relationship Id="rId12" Type="http://schemas.openxmlformats.org/officeDocument/2006/relationships/image" Target="../media/image11.svg"/><Relationship Id="rId17" Type="http://schemas.openxmlformats.org/officeDocument/2006/relationships/image" Target="../media/image27.svg"/><Relationship Id="rId2" Type="http://schemas.openxmlformats.org/officeDocument/2006/relationships/image" Target="../media/image1.jpeg"/><Relationship Id="rId16" Type="http://schemas.openxmlformats.org/officeDocument/2006/relationships/image" Target="../media/image15.png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23" Type="http://schemas.openxmlformats.org/officeDocument/2006/relationships/image" Target="../media/image20.svg"/><Relationship Id="rId10" Type="http://schemas.openxmlformats.org/officeDocument/2006/relationships/image" Target="../media/image9.svg"/><Relationship Id="rId19" Type="http://schemas.openxmlformats.org/officeDocument/2006/relationships/image" Target="../media/image16.svg"/><Relationship Id="rId4" Type="http://schemas.openxmlformats.org/officeDocument/2006/relationships/image" Target="../media/image3.svg"/><Relationship Id="rId9" Type="http://schemas.openxmlformats.org/officeDocument/2006/relationships/image" Target="../media/image5.png"/><Relationship Id="rId14" Type="http://schemas.openxmlformats.org/officeDocument/2006/relationships/image" Target="../media/image13.svg"/><Relationship Id="rId22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13" Type="http://schemas.openxmlformats.org/officeDocument/2006/relationships/image" Target="../media/image6.png"/><Relationship Id="rId18" Type="http://schemas.openxmlformats.org/officeDocument/2006/relationships/image" Target="../media/image16.png"/><Relationship Id="rId3" Type="http://schemas.openxmlformats.org/officeDocument/2006/relationships/image" Target="../media/image2.png"/><Relationship Id="rId21" Type="http://schemas.openxmlformats.org/officeDocument/2006/relationships/image" Target="../media/image31.svg"/><Relationship Id="rId7" Type="http://schemas.openxmlformats.org/officeDocument/2006/relationships/image" Target="../media/image3.png"/><Relationship Id="rId12" Type="http://schemas.openxmlformats.org/officeDocument/2006/relationships/image" Target="../media/image9.svg"/><Relationship Id="rId17" Type="http://schemas.openxmlformats.org/officeDocument/2006/relationships/image" Target="../media/image8.png"/><Relationship Id="rId2" Type="http://schemas.openxmlformats.org/officeDocument/2006/relationships/image" Target="../media/image1.jpeg"/><Relationship Id="rId16" Type="http://schemas.openxmlformats.org/officeDocument/2006/relationships/image" Target="../media/image13.sv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11" Type="http://schemas.openxmlformats.org/officeDocument/2006/relationships/image" Target="../media/image5.png"/><Relationship Id="rId15" Type="http://schemas.openxmlformats.org/officeDocument/2006/relationships/image" Target="../media/image7.png"/><Relationship Id="rId10" Type="http://schemas.openxmlformats.org/officeDocument/2006/relationships/image" Target="../media/image7.svg"/><Relationship Id="rId19" Type="http://schemas.openxmlformats.org/officeDocument/2006/relationships/image" Target="../media/image29.svg"/><Relationship Id="rId9" Type="http://schemas.openxmlformats.org/officeDocument/2006/relationships/image" Target="../media/image4.png"/><Relationship Id="rId14" Type="http://schemas.openxmlformats.org/officeDocument/2006/relationships/image" Target="../media/image11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7.png"/><Relationship Id="rId18" Type="http://schemas.openxmlformats.org/officeDocument/2006/relationships/image" Target="../media/image9.png"/><Relationship Id="rId3" Type="http://schemas.openxmlformats.org/officeDocument/2006/relationships/image" Target="../media/image2.png"/><Relationship Id="rId21" Type="http://schemas.openxmlformats.org/officeDocument/2006/relationships/image" Target="../media/image18.svg"/><Relationship Id="rId7" Type="http://schemas.openxmlformats.org/officeDocument/2006/relationships/image" Target="../media/image4.png"/><Relationship Id="rId12" Type="http://schemas.openxmlformats.org/officeDocument/2006/relationships/image" Target="../media/image11.svg"/><Relationship Id="rId17" Type="http://schemas.openxmlformats.org/officeDocument/2006/relationships/image" Target="../media/image27.svg"/><Relationship Id="rId2" Type="http://schemas.openxmlformats.org/officeDocument/2006/relationships/image" Target="../media/image1.jpeg"/><Relationship Id="rId16" Type="http://schemas.openxmlformats.org/officeDocument/2006/relationships/image" Target="../media/image15.png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23" Type="http://schemas.openxmlformats.org/officeDocument/2006/relationships/image" Target="../media/image20.svg"/><Relationship Id="rId10" Type="http://schemas.openxmlformats.org/officeDocument/2006/relationships/image" Target="../media/image9.svg"/><Relationship Id="rId19" Type="http://schemas.openxmlformats.org/officeDocument/2006/relationships/image" Target="../media/image16.svg"/><Relationship Id="rId4" Type="http://schemas.openxmlformats.org/officeDocument/2006/relationships/image" Target="../media/image3.svg"/><Relationship Id="rId9" Type="http://schemas.openxmlformats.org/officeDocument/2006/relationships/image" Target="../media/image5.png"/><Relationship Id="rId14" Type="http://schemas.openxmlformats.org/officeDocument/2006/relationships/image" Target="../media/image13.svg"/><Relationship Id="rId2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967" t="-13961" r="-4385" b="-1445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764577" cy="21944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rot="-5400000">
            <a:off x="16362525" y="995060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5400000">
            <a:off x="16362525" y="2238313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5400000">
            <a:off x="16362525" y="348236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5400000">
            <a:off x="16362525" y="472642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5400000">
            <a:off x="16362525" y="7211502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5400000">
            <a:off x="16362525" y="889101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-5400000">
            <a:off x="16362525" y="213694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-5400000">
            <a:off x="16362525" y="338198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-5400000">
            <a:off x="16362525" y="462604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-5400000">
            <a:off x="16362525" y="7114157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grpSp>
        <p:nvGrpSpPr>
          <p:cNvPr id="19" name="Group 19"/>
          <p:cNvGrpSpPr/>
          <p:nvPr/>
        </p:nvGrpSpPr>
        <p:grpSpPr>
          <a:xfrm>
            <a:off x="1173638" y="534404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2" name="Freeform 22"/>
          <p:cNvSpPr/>
          <p:nvPr/>
        </p:nvSpPr>
        <p:spPr>
          <a:xfrm>
            <a:off x="922637" y="1050653"/>
            <a:ext cx="736712" cy="8185694"/>
          </a:xfrm>
          <a:custGeom>
            <a:avLst/>
            <a:gdLst/>
            <a:ahLst/>
            <a:cxnLst/>
            <a:rect l="l" t="t" r="r" b="b"/>
            <a:pathLst>
              <a:path w="736712" h="8185694">
                <a:moveTo>
                  <a:pt x="0" y="0"/>
                </a:moveTo>
                <a:lnTo>
                  <a:pt x="736712" y="0"/>
                </a:lnTo>
                <a:lnTo>
                  <a:pt x="736712" y="8185694"/>
                </a:lnTo>
                <a:lnTo>
                  <a:pt x="0" y="8185694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 rot="2832433">
            <a:off x="15381820" y="3788199"/>
            <a:ext cx="988020" cy="974509"/>
          </a:xfrm>
          <a:custGeom>
            <a:avLst/>
            <a:gdLst/>
            <a:ahLst/>
            <a:cxnLst/>
            <a:rect l="l" t="t" r="r" b="b"/>
            <a:pathLst>
              <a:path w="988020" h="974509">
                <a:moveTo>
                  <a:pt x="0" y="0"/>
                </a:moveTo>
                <a:lnTo>
                  <a:pt x="988020" y="0"/>
                </a:lnTo>
                <a:lnTo>
                  <a:pt x="988020" y="974509"/>
                </a:lnTo>
                <a:lnTo>
                  <a:pt x="0" y="974509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 rot="1661043">
            <a:off x="2451655" y="3251829"/>
            <a:ext cx="744588" cy="734406"/>
          </a:xfrm>
          <a:custGeom>
            <a:avLst/>
            <a:gdLst/>
            <a:ahLst/>
            <a:cxnLst/>
            <a:rect l="l" t="t" r="r" b="b"/>
            <a:pathLst>
              <a:path w="744588" h="734406">
                <a:moveTo>
                  <a:pt x="0" y="0"/>
                </a:moveTo>
                <a:lnTo>
                  <a:pt x="744588" y="0"/>
                </a:lnTo>
                <a:lnTo>
                  <a:pt x="744588" y="734406"/>
                </a:lnTo>
                <a:lnTo>
                  <a:pt x="0" y="734406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 rot="-2827985">
            <a:off x="14008251" y="8045760"/>
            <a:ext cx="1108076" cy="1092922"/>
          </a:xfrm>
          <a:custGeom>
            <a:avLst/>
            <a:gdLst/>
            <a:ahLst/>
            <a:cxnLst/>
            <a:rect l="l" t="t" r="r" b="b"/>
            <a:pathLst>
              <a:path w="1108076" h="1092922">
                <a:moveTo>
                  <a:pt x="0" y="0"/>
                </a:moveTo>
                <a:lnTo>
                  <a:pt x="1108076" y="0"/>
                </a:lnTo>
                <a:lnTo>
                  <a:pt x="1108076" y="1092923"/>
                </a:lnTo>
                <a:lnTo>
                  <a:pt x="0" y="1092923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 rot="726058">
            <a:off x="4470813" y="981339"/>
            <a:ext cx="1192835" cy="1176523"/>
          </a:xfrm>
          <a:custGeom>
            <a:avLst/>
            <a:gdLst/>
            <a:ahLst/>
            <a:cxnLst/>
            <a:rect l="l" t="t" r="r" b="b"/>
            <a:pathLst>
              <a:path w="1192835" h="1176523">
                <a:moveTo>
                  <a:pt x="0" y="0"/>
                </a:moveTo>
                <a:lnTo>
                  <a:pt x="1192835" y="0"/>
                </a:lnTo>
                <a:lnTo>
                  <a:pt x="1192835" y="1176523"/>
                </a:lnTo>
                <a:lnTo>
                  <a:pt x="0" y="1176523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27" name="Freeform 27"/>
          <p:cNvSpPr/>
          <p:nvPr/>
        </p:nvSpPr>
        <p:spPr>
          <a:xfrm rot="-714928">
            <a:off x="12149152" y="391998"/>
            <a:ext cx="1317310" cy="1317310"/>
          </a:xfrm>
          <a:custGeom>
            <a:avLst/>
            <a:gdLst/>
            <a:ahLst/>
            <a:cxnLst/>
            <a:rect l="l" t="t" r="r" b="b"/>
            <a:pathLst>
              <a:path w="1317310" h="1317310">
                <a:moveTo>
                  <a:pt x="0" y="0"/>
                </a:moveTo>
                <a:lnTo>
                  <a:pt x="1317310" y="0"/>
                </a:lnTo>
                <a:lnTo>
                  <a:pt x="1317310" y="1317310"/>
                </a:lnTo>
                <a:lnTo>
                  <a:pt x="0" y="1317310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=""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28" name="Freeform 28"/>
          <p:cNvSpPr/>
          <p:nvPr/>
        </p:nvSpPr>
        <p:spPr>
          <a:xfrm rot="-9162297">
            <a:off x="2778944" y="8126290"/>
            <a:ext cx="2363783" cy="2045746"/>
          </a:xfrm>
          <a:custGeom>
            <a:avLst/>
            <a:gdLst/>
            <a:ahLst/>
            <a:cxnLst/>
            <a:rect l="l" t="t" r="r" b="b"/>
            <a:pathLst>
              <a:path w="2363783" h="2045746">
                <a:moveTo>
                  <a:pt x="0" y="0"/>
                </a:moveTo>
                <a:lnTo>
                  <a:pt x="2363783" y="0"/>
                </a:lnTo>
                <a:lnTo>
                  <a:pt x="2363783" y="2045746"/>
                </a:lnTo>
                <a:lnTo>
                  <a:pt x="0" y="2045746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=""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</p:sp>
      <p:sp>
        <p:nvSpPr>
          <p:cNvPr id="29" name="Freeform 29"/>
          <p:cNvSpPr/>
          <p:nvPr/>
        </p:nvSpPr>
        <p:spPr>
          <a:xfrm>
            <a:off x="8478816" y="776940"/>
            <a:ext cx="1375279" cy="792661"/>
          </a:xfrm>
          <a:custGeom>
            <a:avLst/>
            <a:gdLst/>
            <a:ahLst/>
            <a:cxnLst/>
            <a:rect l="l" t="t" r="r" b="b"/>
            <a:pathLst>
              <a:path w="1375279" h="792661">
                <a:moveTo>
                  <a:pt x="0" y="0"/>
                </a:moveTo>
                <a:lnTo>
                  <a:pt x="1375279" y="0"/>
                </a:lnTo>
                <a:lnTo>
                  <a:pt x="1375279" y="792660"/>
                </a:lnTo>
                <a:lnTo>
                  <a:pt x="0" y="792660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=""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</p:sp>
      <p:sp>
        <p:nvSpPr>
          <p:cNvPr id="30" name="Freeform 30"/>
          <p:cNvSpPr/>
          <p:nvPr/>
        </p:nvSpPr>
        <p:spPr>
          <a:xfrm>
            <a:off x="5198530" y="1916861"/>
            <a:ext cx="7935849" cy="2408076"/>
          </a:xfrm>
          <a:custGeom>
            <a:avLst/>
            <a:gdLst/>
            <a:ahLst/>
            <a:cxnLst/>
            <a:rect l="l" t="t" r="r" b="b"/>
            <a:pathLst>
              <a:path w="7935849" h="2408076">
                <a:moveTo>
                  <a:pt x="0" y="0"/>
                </a:moveTo>
                <a:lnTo>
                  <a:pt x="7935850" y="0"/>
                </a:lnTo>
                <a:lnTo>
                  <a:pt x="7935850" y="2408076"/>
                </a:lnTo>
                <a:lnTo>
                  <a:pt x="0" y="2408076"/>
                </a:lnTo>
                <a:lnTo>
                  <a:pt x="0" y="0"/>
                </a:lnTo>
                <a:close/>
              </a:path>
            </a:pathLst>
          </a:custGeom>
          <a:blipFill>
            <a:blip r:embed="rId26"/>
            <a:stretch>
              <a:fillRect/>
            </a:stretch>
          </a:blipFill>
        </p:spPr>
      </p:sp>
      <p:sp>
        <p:nvSpPr>
          <p:cNvPr id="31" name="TextBox 31"/>
          <p:cNvSpPr txBox="1"/>
          <p:nvPr/>
        </p:nvSpPr>
        <p:spPr>
          <a:xfrm>
            <a:off x="3470997" y="4739095"/>
            <a:ext cx="12027352" cy="6710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35"/>
              </a:lnSpc>
            </a:pPr>
            <a:r>
              <a:rPr lang="en-US" sz="3954" dirty="0">
                <a:solidFill>
                  <a:srgbClr val="000000"/>
                </a:solidFill>
                <a:latin typeface="Noto Sans Bold"/>
              </a:rPr>
              <a:t>LĨNH VỰC PHÁT </a:t>
            </a:r>
            <a:r>
              <a:rPr lang="en-US" sz="3954">
                <a:solidFill>
                  <a:srgbClr val="000000"/>
                </a:solidFill>
                <a:latin typeface="Noto Sans Bold"/>
              </a:rPr>
              <a:t>TRIỂN </a:t>
            </a:r>
            <a:r>
              <a:rPr lang="en-US" sz="3954" smtClean="0">
                <a:solidFill>
                  <a:srgbClr val="000000"/>
                </a:solidFill>
                <a:latin typeface="Noto Sans Bold"/>
              </a:rPr>
              <a:t>THẨM MỸ</a:t>
            </a:r>
            <a:endParaRPr lang="en-US" sz="3954" dirty="0">
              <a:solidFill>
                <a:srgbClr val="000000"/>
              </a:solidFill>
              <a:latin typeface="Noto Sans Bold"/>
            </a:endParaRPr>
          </a:p>
        </p:txBody>
      </p:sp>
      <p:sp>
        <p:nvSpPr>
          <p:cNvPr id="32" name="TextBox 32"/>
          <p:cNvSpPr txBox="1"/>
          <p:nvPr/>
        </p:nvSpPr>
        <p:spPr>
          <a:xfrm>
            <a:off x="1823634" y="5700811"/>
            <a:ext cx="14754478" cy="17163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4800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Nghe</a:t>
            </a:r>
            <a:r>
              <a:rPr lang="en-US" sz="48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hát</a:t>
            </a:r>
            <a:r>
              <a:rPr lang="en-US" sz="48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: </a:t>
            </a:r>
            <a:r>
              <a:rPr lang="en-US" sz="4800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Nhà</a:t>
            </a:r>
            <a:r>
              <a:rPr lang="en-US" sz="48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mình</a:t>
            </a:r>
            <a:r>
              <a:rPr lang="en-US" sz="48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đi</a:t>
            </a:r>
            <a:r>
              <a:rPr lang="en-US" sz="48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biển</a:t>
            </a:r>
            <a:endParaRPr lang="en-US" sz="4800" dirty="0">
              <a:solidFill>
                <a:srgbClr val="FF0000"/>
              </a:solidFill>
              <a:latin typeface="Times New Roman"/>
              <a:ea typeface="Calibri"/>
              <a:cs typeface="Times New Roman"/>
            </a:endParaRPr>
          </a:p>
          <a:p>
            <a:pPr algn="ctr"/>
            <a:r>
              <a:rPr lang="en-US" sz="4800" dirty="0">
                <a:solidFill>
                  <a:srgbClr val="FF0000"/>
                </a:solidFill>
                <a:latin typeface="Times New Roman"/>
                <a:ea typeface="Calibri"/>
              </a:rPr>
              <a:t>TC: Ai </a:t>
            </a:r>
            <a:r>
              <a:rPr lang="en-US" sz="4800" dirty="0" err="1">
                <a:solidFill>
                  <a:srgbClr val="FF0000"/>
                </a:solidFill>
                <a:latin typeface="Times New Roman"/>
                <a:ea typeface="Calibri"/>
              </a:rPr>
              <a:t>nhanh</a:t>
            </a:r>
            <a:r>
              <a:rPr lang="en-US" sz="4800" dirty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/>
                <a:ea typeface="Calibri"/>
              </a:rPr>
              <a:t>nhất</a:t>
            </a:r>
            <a:endParaRPr lang="en-US" sz="4454" dirty="0">
              <a:solidFill>
                <a:srgbClr val="FF0000"/>
              </a:solidFill>
              <a:latin typeface="Noto Sans"/>
            </a:endParaRPr>
          </a:p>
        </p:txBody>
      </p:sp>
      <p:sp>
        <p:nvSpPr>
          <p:cNvPr id="33" name="TextBox 33"/>
          <p:cNvSpPr txBox="1"/>
          <p:nvPr/>
        </p:nvSpPr>
        <p:spPr>
          <a:xfrm>
            <a:off x="3324225" y="7548155"/>
            <a:ext cx="12027352" cy="14106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35"/>
              </a:lnSpc>
            </a:pPr>
            <a:r>
              <a:rPr lang="en-US" sz="3954" dirty="0" err="1">
                <a:solidFill>
                  <a:srgbClr val="000000"/>
                </a:solidFill>
                <a:latin typeface="Noto Sans"/>
              </a:rPr>
              <a:t>Lứa</a:t>
            </a:r>
            <a:r>
              <a:rPr lang="en-US" sz="3954" dirty="0">
                <a:solidFill>
                  <a:srgbClr val="000000"/>
                </a:solidFill>
                <a:latin typeface="Noto Sans"/>
              </a:rPr>
              <a:t> </a:t>
            </a:r>
            <a:r>
              <a:rPr lang="en-US" sz="3954" dirty="0" err="1">
                <a:solidFill>
                  <a:srgbClr val="000000"/>
                </a:solidFill>
                <a:latin typeface="Noto Sans"/>
              </a:rPr>
              <a:t>tuổi</a:t>
            </a:r>
            <a:r>
              <a:rPr lang="en-US" sz="3954" dirty="0">
                <a:solidFill>
                  <a:srgbClr val="000000"/>
                </a:solidFill>
                <a:latin typeface="Noto Sans"/>
              </a:rPr>
              <a:t>: </a:t>
            </a:r>
            <a:r>
              <a:rPr lang="en-US" sz="3954" dirty="0" err="1">
                <a:solidFill>
                  <a:srgbClr val="000000"/>
                </a:solidFill>
                <a:latin typeface="Noto Sans"/>
              </a:rPr>
              <a:t>Mẫu</a:t>
            </a:r>
            <a:r>
              <a:rPr lang="en-US" sz="3954" dirty="0">
                <a:solidFill>
                  <a:srgbClr val="000000"/>
                </a:solidFill>
                <a:latin typeface="Noto Sans"/>
              </a:rPr>
              <a:t> </a:t>
            </a:r>
            <a:r>
              <a:rPr lang="en-US" sz="3954" dirty="0" err="1">
                <a:solidFill>
                  <a:srgbClr val="000000"/>
                </a:solidFill>
                <a:latin typeface="Noto Sans"/>
              </a:rPr>
              <a:t>giáo</a:t>
            </a:r>
            <a:r>
              <a:rPr lang="en-US" sz="3954" dirty="0">
                <a:solidFill>
                  <a:srgbClr val="000000"/>
                </a:solidFill>
                <a:latin typeface="Noto Sans"/>
              </a:rPr>
              <a:t> </a:t>
            </a:r>
            <a:r>
              <a:rPr lang="en-US" sz="3954" dirty="0" err="1">
                <a:solidFill>
                  <a:srgbClr val="000000"/>
                </a:solidFill>
                <a:latin typeface="Noto Sans"/>
              </a:rPr>
              <a:t>bé</a:t>
            </a:r>
            <a:r>
              <a:rPr lang="en-US" sz="3954" dirty="0">
                <a:solidFill>
                  <a:srgbClr val="000000"/>
                </a:solidFill>
                <a:latin typeface="Noto Sans"/>
              </a:rPr>
              <a:t> 3-4 </a:t>
            </a:r>
            <a:r>
              <a:rPr lang="en-US" sz="3954" dirty="0" err="1">
                <a:solidFill>
                  <a:srgbClr val="000000"/>
                </a:solidFill>
                <a:latin typeface="Noto Sans"/>
              </a:rPr>
              <a:t>tuổi</a:t>
            </a:r>
            <a:endParaRPr lang="en-US" sz="3954" dirty="0">
              <a:solidFill>
                <a:srgbClr val="000000"/>
              </a:solidFill>
              <a:latin typeface="Noto Sans"/>
            </a:endParaRPr>
          </a:p>
          <a:p>
            <a:pPr algn="ctr">
              <a:lnSpc>
                <a:spcPts val="5535"/>
              </a:lnSpc>
            </a:pPr>
            <a:r>
              <a:rPr lang="en-US" sz="3954" dirty="0" err="1">
                <a:solidFill>
                  <a:srgbClr val="000000"/>
                </a:solidFill>
                <a:latin typeface="Noto Sans"/>
              </a:rPr>
              <a:t>Giáo</a:t>
            </a:r>
            <a:r>
              <a:rPr lang="en-US" sz="3954" dirty="0">
                <a:solidFill>
                  <a:srgbClr val="000000"/>
                </a:solidFill>
                <a:latin typeface="Noto Sans"/>
              </a:rPr>
              <a:t> </a:t>
            </a:r>
            <a:r>
              <a:rPr lang="en-US" sz="3954" dirty="0" err="1">
                <a:solidFill>
                  <a:srgbClr val="000000"/>
                </a:solidFill>
                <a:latin typeface="Noto Sans"/>
              </a:rPr>
              <a:t>viên</a:t>
            </a:r>
            <a:r>
              <a:rPr lang="en-US" sz="3954" dirty="0">
                <a:solidFill>
                  <a:srgbClr val="000000"/>
                </a:solidFill>
                <a:latin typeface="Noto Sans"/>
              </a:rPr>
              <a:t>: </a:t>
            </a:r>
            <a:r>
              <a:rPr lang="en-US" sz="3954" dirty="0" err="1" smtClean="0">
                <a:solidFill>
                  <a:srgbClr val="000000"/>
                </a:solidFill>
                <a:latin typeface="Noto Sans"/>
              </a:rPr>
              <a:t>Trần</a:t>
            </a:r>
            <a:r>
              <a:rPr lang="en-US" sz="3954" dirty="0" smtClean="0">
                <a:solidFill>
                  <a:srgbClr val="000000"/>
                </a:solidFill>
                <a:latin typeface="Noto Sans"/>
              </a:rPr>
              <a:t> </a:t>
            </a:r>
            <a:r>
              <a:rPr lang="en-US" sz="3954" dirty="0" err="1" smtClean="0">
                <a:solidFill>
                  <a:srgbClr val="000000"/>
                </a:solidFill>
                <a:latin typeface="Noto Sans"/>
              </a:rPr>
              <a:t>Thị</a:t>
            </a:r>
            <a:r>
              <a:rPr lang="en-US" sz="3954" dirty="0" smtClean="0">
                <a:solidFill>
                  <a:srgbClr val="000000"/>
                </a:solidFill>
                <a:latin typeface="Noto Sans"/>
              </a:rPr>
              <a:t> </a:t>
            </a:r>
            <a:r>
              <a:rPr lang="en-US" sz="3954" dirty="0" err="1">
                <a:solidFill>
                  <a:srgbClr val="000000"/>
                </a:solidFill>
                <a:latin typeface="Noto Sans"/>
              </a:rPr>
              <a:t>H</a:t>
            </a:r>
            <a:r>
              <a:rPr lang="en-US" sz="3954" dirty="0" err="1" smtClean="0">
                <a:solidFill>
                  <a:srgbClr val="000000"/>
                </a:solidFill>
                <a:latin typeface="Noto Sans"/>
              </a:rPr>
              <a:t>à</a:t>
            </a:r>
            <a:r>
              <a:rPr lang="en-US" sz="3954" dirty="0" smtClean="0">
                <a:solidFill>
                  <a:srgbClr val="000000"/>
                </a:solidFill>
                <a:latin typeface="Noto Sans"/>
              </a:rPr>
              <a:t> </a:t>
            </a:r>
            <a:r>
              <a:rPr lang="en-US" sz="3954" dirty="0" err="1" smtClean="0">
                <a:solidFill>
                  <a:srgbClr val="000000"/>
                </a:solidFill>
                <a:latin typeface="Noto Sans"/>
              </a:rPr>
              <a:t>Giang</a:t>
            </a:r>
            <a:endParaRPr lang="en-US" sz="3954" dirty="0">
              <a:solidFill>
                <a:srgbClr val="000000"/>
              </a:solidFill>
              <a:latin typeface="Noto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967" t="-13961" r="-4385" b="-1445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764577" cy="21944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" name="Freeform 9"/>
          <p:cNvSpPr/>
          <p:nvPr/>
        </p:nvSpPr>
        <p:spPr>
          <a:xfrm rot="-5400000">
            <a:off x="16362525" y="995060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5400000">
            <a:off x="16362525" y="2238313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5400000">
            <a:off x="16362525" y="348236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5400000">
            <a:off x="16362525" y="472642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5400000">
            <a:off x="16362525" y="7211502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5400000">
            <a:off x="16362525" y="889101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-5400000">
            <a:off x="16362525" y="213694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-5400000">
            <a:off x="16362525" y="338198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-5400000">
            <a:off x="16362525" y="462604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-5400000">
            <a:off x="16362525" y="7114157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2" name="Freeform 22"/>
          <p:cNvSpPr/>
          <p:nvPr/>
        </p:nvSpPr>
        <p:spPr>
          <a:xfrm>
            <a:off x="922637" y="1050653"/>
            <a:ext cx="736712" cy="8185694"/>
          </a:xfrm>
          <a:custGeom>
            <a:avLst/>
            <a:gdLst/>
            <a:ahLst/>
            <a:cxnLst/>
            <a:rect l="l" t="t" r="r" b="b"/>
            <a:pathLst>
              <a:path w="736712" h="8185694">
                <a:moveTo>
                  <a:pt x="0" y="0"/>
                </a:moveTo>
                <a:lnTo>
                  <a:pt x="736712" y="0"/>
                </a:lnTo>
                <a:lnTo>
                  <a:pt x="736712" y="8185694"/>
                </a:lnTo>
                <a:lnTo>
                  <a:pt x="0" y="8185694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</p:sp>
      <p:grpSp>
        <p:nvGrpSpPr>
          <p:cNvPr id="23" name="Group 23"/>
          <p:cNvGrpSpPr/>
          <p:nvPr/>
        </p:nvGrpSpPr>
        <p:grpSpPr>
          <a:xfrm>
            <a:off x="5040668" y="1928767"/>
            <a:ext cx="8526559" cy="5672084"/>
            <a:chOff x="0" y="0"/>
            <a:chExt cx="1013919" cy="674485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013919" cy="674485"/>
            </a:xfrm>
            <a:custGeom>
              <a:avLst/>
              <a:gdLst/>
              <a:ahLst/>
              <a:cxnLst/>
              <a:rect l="l" t="t" r="r" b="b"/>
              <a:pathLst>
                <a:path w="1013919" h="674485">
                  <a:moveTo>
                    <a:pt x="0" y="0"/>
                  </a:moveTo>
                  <a:lnTo>
                    <a:pt x="1013919" y="0"/>
                  </a:lnTo>
                  <a:lnTo>
                    <a:pt x="1013919" y="674485"/>
                  </a:lnTo>
                  <a:lnTo>
                    <a:pt x="0" y="674485"/>
                  </a:lnTo>
                  <a:close/>
                </a:path>
              </a:pathLst>
            </a:custGeom>
            <a:solidFill>
              <a:srgbClr val="3C2E3D">
                <a:alpha val="24706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1013919" cy="71258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4835719" y="1725878"/>
            <a:ext cx="8616561" cy="5599210"/>
            <a:chOff x="0" y="0"/>
            <a:chExt cx="1024622" cy="665819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1024622" cy="665819"/>
            </a:xfrm>
            <a:custGeom>
              <a:avLst/>
              <a:gdLst/>
              <a:ahLst/>
              <a:cxnLst/>
              <a:rect l="l" t="t" r="r" b="b"/>
              <a:pathLst>
                <a:path w="1024622" h="665819">
                  <a:moveTo>
                    <a:pt x="0" y="0"/>
                  </a:moveTo>
                  <a:lnTo>
                    <a:pt x="1024622" y="0"/>
                  </a:lnTo>
                  <a:lnTo>
                    <a:pt x="1024622" y="665819"/>
                  </a:lnTo>
                  <a:lnTo>
                    <a:pt x="0" y="665819"/>
                  </a:lnTo>
                  <a:close/>
                </a:path>
              </a:pathLst>
            </a:custGeom>
            <a:solidFill>
              <a:srgbClr val="BEEDE1"/>
            </a:solidFill>
            <a:ln cap="sq">
              <a:noFill/>
              <a:prstDash val="solid"/>
              <a:miter/>
            </a:ln>
          </p:spPr>
        </p:sp>
        <p:sp>
          <p:nvSpPr>
            <p:cNvPr id="28" name="TextBox 28"/>
            <p:cNvSpPr txBox="1"/>
            <p:nvPr/>
          </p:nvSpPr>
          <p:spPr>
            <a:xfrm>
              <a:off x="0" y="-38100"/>
              <a:ext cx="1024622" cy="7039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9" name="Freeform 29"/>
          <p:cNvSpPr/>
          <p:nvPr/>
        </p:nvSpPr>
        <p:spPr>
          <a:xfrm rot="120324">
            <a:off x="7049103" y="1221074"/>
            <a:ext cx="4189793" cy="1081728"/>
          </a:xfrm>
          <a:custGeom>
            <a:avLst/>
            <a:gdLst/>
            <a:ahLst/>
            <a:cxnLst/>
            <a:rect l="l" t="t" r="r" b="b"/>
            <a:pathLst>
              <a:path w="4189793" h="1081728">
                <a:moveTo>
                  <a:pt x="0" y="0"/>
                </a:moveTo>
                <a:lnTo>
                  <a:pt x="4189794" y="0"/>
                </a:lnTo>
                <a:lnTo>
                  <a:pt x="4189794" y="1081729"/>
                </a:lnTo>
                <a:lnTo>
                  <a:pt x="0" y="1081729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30" name="TextBox 30"/>
          <p:cNvSpPr txBox="1"/>
          <p:nvPr/>
        </p:nvSpPr>
        <p:spPr>
          <a:xfrm>
            <a:off x="2901736" y="2846961"/>
            <a:ext cx="12212034" cy="44319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marR="0" lvl="0" indent="-57150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C2E3D"/>
                </a:solidFill>
                <a:effectLst/>
                <a:uLnTx/>
                <a:uFillTx/>
                <a:latin typeface="Paytone One"/>
              </a:rPr>
              <a:t>Cô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rgbClr val="3C2E3D"/>
                </a:solidFill>
                <a:effectLst/>
                <a:uLnTx/>
                <a:uFillTx/>
                <a:latin typeface="Paytone One"/>
              </a:rPr>
              <a:t> </a:t>
            </a:r>
            <a:r>
              <a:rPr lang="en-US" sz="4000" dirty="0" err="1" smtClean="0">
                <a:solidFill>
                  <a:srgbClr val="3C2E3D"/>
                </a:solidFill>
                <a:latin typeface="Paytone One"/>
              </a:rPr>
              <a:t>đọc</a:t>
            </a:r>
            <a:r>
              <a:rPr lang="en-US" sz="4000" dirty="0" smtClean="0">
                <a:solidFill>
                  <a:srgbClr val="3C2E3D"/>
                </a:solidFill>
                <a:latin typeface="Paytone One"/>
              </a:rPr>
              <a:t> </a:t>
            </a:r>
            <a:r>
              <a:rPr lang="en-US" sz="4000" dirty="0" err="1" smtClean="0">
                <a:solidFill>
                  <a:srgbClr val="3C2E3D"/>
                </a:solidFill>
                <a:latin typeface="Paytone One"/>
              </a:rPr>
              <a:t>câu</a:t>
            </a:r>
            <a:r>
              <a:rPr lang="en-US" sz="4000" dirty="0" smtClean="0">
                <a:solidFill>
                  <a:srgbClr val="3C2E3D"/>
                </a:solidFill>
                <a:latin typeface="Paytone One"/>
              </a:rPr>
              <a:t> </a:t>
            </a:r>
            <a:r>
              <a:rPr lang="en-US" sz="4000" dirty="0" err="1" smtClean="0">
                <a:solidFill>
                  <a:srgbClr val="3C2E3D"/>
                </a:solidFill>
                <a:latin typeface="Paytone One"/>
              </a:rPr>
              <a:t>đố</a:t>
            </a:r>
            <a:r>
              <a:rPr lang="en-US" sz="4000" dirty="0" smtClean="0">
                <a:solidFill>
                  <a:srgbClr val="3C2E3D"/>
                </a:solidFill>
                <a:latin typeface="Paytone One"/>
              </a:rPr>
              <a:t> </a:t>
            </a:r>
            <a:r>
              <a:rPr lang="en-US" sz="4000" dirty="0" err="1" smtClean="0">
                <a:solidFill>
                  <a:srgbClr val="3C2E3D"/>
                </a:solidFill>
                <a:latin typeface="Paytone One"/>
              </a:rPr>
              <a:t>về</a:t>
            </a:r>
            <a:r>
              <a:rPr lang="en-US" sz="4000" dirty="0" smtClean="0">
                <a:solidFill>
                  <a:srgbClr val="3C2E3D"/>
                </a:solidFill>
                <a:latin typeface="Paytone One"/>
              </a:rPr>
              <a:t> </a:t>
            </a:r>
            <a:r>
              <a:rPr lang="en-US" sz="4000" dirty="0" err="1" smtClean="0">
                <a:solidFill>
                  <a:srgbClr val="3C2E3D"/>
                </a:solidFill>
                <a:latin typeface="Paytone One"/>
              </a:rPr>
              <a:t>mùa</a:t>
            </a:r>
            <a:r>
              <a:rPr lang="en-US" sz="4000" dirty="0" smtClean="0">
                <a:solidFill>
                  <a:srgbClr val="3C2E3D"/>
                </a:solidFill>
                <a:latin typeface="Paytone One"/>
              </a:rPr>
              <a:t> </a:t>
            </a:r>
            <a:r>
              <a:rPr lang="en-US" sz="4000" dirty="0" err="1" smtClean="0">
                <a:solidFill>
                  <a:srgbClr val="3C2E3D"/>
                </a:solidFill>
                <a:latin typeface="Paytone One"/>
              </a:rPr>
              <a:t>hè</a:t>
            </a:r>
            <a:r>
              <a:rPr lang="en-US" sz="4000" dirty="0" smtClean="0">
                <a:solidFill>
                  <a:srgbClr val="3C2E3D"/>
                </a:solidFill>
                <a:latin typeface="Paytone One"/>
              </a:rPr>
              <a:t>:</a:t>
            </a:r>
          </a:p>
          <a:p>
            <a:pPr marR="0" lvl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000" dirty="0" smtClean="0">
                <a:solidFill>
                  <a:srgbClr val="3C2E3D"/>
                </a:solidFill>
                <a:latin typeface="Paytone One"/>
              </a:rPr>
              <a:t>“</a:t>
            </a:r>
            <a:r>
              <a:rPr lang="en-US" sz="4000" dirty="0" err="1" smtClean="0">
                <a:solidFill>
                  <a:srgbClr val="3C2E3D"/>
                </a:solidFill>
                <a:latin typeface="Paytone One"/>
              </a:rPr>
              <a:t>Mùa</a:t>
            </a:r>
            <a:r>
              <a:rPr lang="en-US" sz="4000" dirty="0" smtClean="0">
                <a:solidFill>
                  <a:srgbClr val="3C2E3D"/>
                </a:solidFill>
                <a:latin typeface="Paytone One"/>
              </a:rPr>
              <a:t> </a:t>
            </a:r>
            <a:r>
              <a:rPr lang="en-US" sz="4000" dirty="0" err="1" smtClean="0">
                <a:solidFill>
                  <a:srgbClr val="3C2E3D"/>
                </a:solidFill>
                <a:latin typeface="Paytone One"/>
              </a:rPr>
              <a:t>gì</a:t>
            </a:r>
            <a:r>
              <a:rPr lang="en-US" sz="4000" dirty="0" smtClean="0">
                <a:solidFill>
                  <a:srgbClr val="3C2E3D"/>
                </a:solidFill>
                <a:latin typeface="Paytone One"/>
              </a:rPr>
              <a:t> </a:t>
            </a:r>
            <a:r>
              <a:rPr lang="en-US" sz="4000" dirty="0" err="1" smtClean="0">
                <a:solidFill>
                  <a:srgbClr val="3C2E3D"/>
                </a:solidFill>
                <a:latin typeface="Paytone One"/>
              </a:rPr>
              <a:t>nóng</a:t>
            </a:r>
            <a:r>
              <a:rPr lang="en-US" sz="4000" dirty="0" smtClean="0">
                <a:solidFill>
                  <a:srgbClr val="3C2E3D"/>
                </a:solidFill>
                <a:latin typeface="Paytone One"/>
              </a:rPr>
              <a:t> </a:t>
            </a:r>
            <a:r>
              <a:rPr lang="en-US" sz="4000" dirty="0" err="1" smtClean="0">
                <a:solidFill>
                  <a:srgbClr val="3C2E3D"/>
                </a:solidFill>
                <a:latin typeface="Paytone One"/>
              </a:rPr>
              <a:t>bức</a:t>
            </a:r>
            <a:endParaRPr lang="en-US" sz="4000" dirty="0" smtClean="0">
              <a:solidFill>
                <a:srgbClr val="3C2E3D"/>
              </a:solidFill>
              <a:latin typeface="Paytone One"/>
            </a:endParaRPr>
          </a:p>
          <a:p>
            <a:pPr marR="0" lvl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000" dirty="0" err="1" smtClean="0">
                <a:solidFill>
                  <a:srgbClr val="3C2E3D"/>
                </a:solidFill>
                <a:latin typeface="Paytone One"/>
              </a:rPr>
              <a:t>Trời</a:t>
            </a:r>
            <a:r>
              <a:rPr lang="en-US" sz="4000" dirty="0" smtClean="0">
                <a:solidFill>
                  <a:srgbClr val="3C2E3D"/>
                </a:solidFill>
                <a:latin typeface="Paytone One"/>
              </a:rPr>
              <a:t> </a:t>
            </a:r>
            <a:r>
              <a:rPr lang="en-US" sz="4000" dirty="0" err="1" smtClean="0">
                <a:solidFill>
                  <a:srgbClr val="3C2E3D"/>
                </a:solidFill>
                <a:latin typeface="Paytone One"/>
              </a:rPr>
              <a:t>nắng</a:t>
            </a:r>
            <a:r>
              <a:rPr lang="en-US" sz="4000" dirty="0" smtClean="0">
                <a:solidFill>
                  <a:srgbClr val="3C2E3D"/>
                </a:solidFill>
                <a:latin typeface="Paytone One"/>
              </a:rPr>
              <a:t> </a:t>
            </a:r>
            <a:r>
              <a:rPr lang="en-US" sz="4000" dirty="0" err="1" smtClean="0">
                <a:solidFill>
                  <a:srgbClr val="3C2E3D"/>
                </a:solidFill>
                <a:latin typeface="Paytone One"/>
              </a:rPr>
              <a:t>chang</a:t>
            </a:r>
            <a:r>
              <a:rPr lang="en-US" sz="4000" dirty="0" smtClean="0">
                <a:solidFill>
                  <a:srgbClr val="3C2E3D"/>
                </a:solidFill>
                <a:latin typeface="Paytone One"/>
              </a:rPr>
              <a:t> </a:t>
            </a:r>
            <a:r>
              <a:rPr lang="en-US" sz="4000" dirty="0" err="1" smtClean="0">
                <a:solidFill>
                  <a:srgbClr val="3C2E3D"/>
                </a:solidFill>
                <a:latin typeface="Paytone One"/>
              </a:rPr>
              <a:t>chang</a:t>
            </a:r>
            <a:endParaRPr lang="en-US" sz="4000" dirty="0" smtClean="0">
              <a:solidFill>
                <a:srgbClr val="3C2E3D"/>
              </a:solidFill>
              <a:latin typeface="Paytone One"/>
            </a:endParaRPr>
          </a:p>
          <a:p>
            <a:pPr marR="0" lvl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000" dirty="0" err="1" smtClean="0">
                <a:solidFill>
                  <a:srgbClr val="3C2E3D"/>
                </a:solidFill>
                <a:latin typeface="Paytone One"/>
              </a:rPr>
              <a:t>Đi</a:t>
            </a:r>
            <a:r>
              <a:rPr lang="en-US" sz="4000" dirty="0" smtClean="0">
                <a:solidFill>
                  <a:srgbClr val="3C2E3D"/>
                </a:solidFill>
                <a:latin typeface="Paytone One"/>
              </a:rPr>
              <a:t> </a:t>
            </a:r>
            <a:r>
              <a:rPr lang="en-US" sz="4000" dirty="0" err="1" smtClean="0">
                <a:solidFill>
                  <a:srgbClr val="3C2E3D"/>
                </a:solidFill>
                <a:latin typeface="Paytone One"/>
              </a:rPr>
              <a:t>học</a:t>
            </a:r>
            <a:r>
              <a:rPr lang="en-US" sz="4000" dirty="0" smtClean="0">
                <a:solidFill>
                  <a:srgbClr val="3C2E3D"/>
                </a:solidFill>
                <a:latin typeface="Paytone One"/>
              </a:rPr>
              <a:t> </a:t>
            </a:r>
            <a:r>
              <a:rPr lang="en-US" sz="4000" dirty="0" err="1" smtClean="0">
                <a:solidFill>
                  <a:srgbClr val="3C2E3D"/>
                </a:solidFill>
                <a:latin typeface="Paytone One"/>
              </a:rPr>
              <a:t>đi</a:t>
            </a:r>
            <a:r>
              <a:rPr lang="en-US" sz="4000" dirty="0" smtClean="0">
                <a:solidFill>
                  <a:srgbClr val="3C2E3D"/>
                </a:solidFill>
                <a:latin typeface="Paytone One"/>
              </a:rPr>
              <a:t> </a:t>
            </a:r>
            <a:r>
              <a:rPr lang="en-US" sz="4000" dirty="0" err="1" smtClean="0">
                <a:solidFill>
                  <a:srgbClr val="3C2E3D"/>
                </a:solidFill>
                <a:latin typeface="Paytone One"/>
              </a:rPr>
              <a:t>làm</a:t>
            </a:r>
            <a:endParaRPr lang="en-US" sz="4000" dirty="0" smtClean="0">
              <a:solidFill>
                <a:srgbClr val="3C2E3D"/>
              </a:solidFill>
              <a:latin typeface="Paytone One"/>
            </a:endParaRPr>
          </a:p>
          <a:p>
            <a:pPr marR="0" lvl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000" dirty="0" err="1" smtClean="0">
                <a:solidFill>
                  <a:srgbClr val="3C2E3D"/>
                </a:solidFill>
                <a:latin typeface="Paytone One"/>
              </a:rPr>
              <a:t>Phả</a:t>
            </a:r>
            <a:r>
              <a:rPr lang="en-US" sz="4000" dirty="0" smtClean="0">
                <a:solidFill>
                  <a:srgbClr val="3C2E3D"/>
                </a:solidFill>
                <a:latin typeface="Paytone One"/>
              </a:rPr>
              <a:t> </a:t>
            </a:r>
            <a:r>
              <a:rPr lang="en-US" sz="4000" dirty="0" err="1" smtClean="0">
                <a:solidFill>
                  <a:srgbClr val="3C2E3D"/>
                </a:solidFill>
                <a:latin typeface="Paytone One"/>
              </a:rPr>
              <a:t>mang</a:t>
            </a:r>
            <a:r>
              <a:rPr lang="en-US" sz="4000" dirty="0" smtClean="0">
                <a:solidFill>
                  <a:srgbClr val="3C2E3D"/>
                </a:solidFill>
                <a:latin typeface="Paytone One"/>
              </a:rPr>
              <a:t> </a:t>
            </a:r>
            <a:r>
              <a:rPr lang="en-US" sz="4000" dirty="0" err="1" smtClean="0">
                <a:solidFill>
                  <a:srgbClr val="3C2E3D"/>
                </a:solidFill>
                <a:latin typeface="Paytone One"/>
              </a:rPr>
              <a:t>mũ</a:t>
            </a:r>
            <a:r>
              <a:rPr lang="en-US" sz="4000" dirty="0" smtClean="0">
                <a:solidFill>
                  <a:srgbClr val="3C2E3D"/>
                </a:solidFill>
                <a:latin typeface="Paytone One"/>
              </a:rPr>
              <a:t> </a:t>
            </a:r>
            <a:r>
              <a:rPr lang="en-US" sz="4000" dirty="0" err="1" smtClean="0">
                <a:solidFill>
                  <a:srgbClr val="3C2E3D"/>
                </a:solidFill>
                <a:latin typeface="Paytone One"/>
              </a:rPr>
              <a:t>nón</a:t>
            </a:r>
            <a:r>
              <a:rPr lang="en-US" sz="4000" dirty="0" smtClean="0">
                <a:solidFill>
                  <a:srgbClr val="3C2E3D"/>
                </a:solidFill>
                <a:latin typeface="Paytone One"/>
              </a:rPr>
              <a:t>”</a:t>
            </a:r>
          </a:p>
          <a:p>
            <a:pPr marR="0" lvl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000" dirty="0" smtClean="0">
                <a:solidFill>
                  <a:srgbClr val="3C2E3D"/>
                </a:solidFill>
                <a:latin typeface="Paytone One"/>
              </a:rPr>
              <a:t>                                                     (</a:t>
            </a:r>
            <a:r>
              <a:rPr lang="en-US" sz="4000" dirty="0" err="1" smtClean="0">
                <a:solidFill>
                  <a:srgbClr val="3C2E3D"/>
                </a:solidFill>
                <a:latin typeface="Paytone One"/>
              </a:rPr>
              <a:t>Mùa</a:t>
            </a:r>
            <a:r>
              <a:rPr lang="en-US" sz="4000" dirty="0" smtClean="0">
                <a:solidFill>
                  <a:srgbClr val="3C2E3D"/>
                </a:solidFill>
                <a:latin typeface="Paytone One"/>
              </a:rPr>
              <a:t> </a:t>
            </a:r>
            <a:r>
              <a:rPr lang="en-US" sz="4000" dirty="0" err="1" smtClean="0">
                <a:solidFill>
                  <a:srgbClr val="3C2E3D"/>
                </a:solidFill>
                <a:latin typeface="Paytone One"/>
              </a:rPr>
              <a:t>hè</a:t>
            </a:r>
            <a:r>
              <a:rPr lang="en-US" sz="4000" dirty="0" smtClean="0">
                <a:solidFill>
                  <a:srgbClr val="3C2E3D"/>
                </a:solidFill>
                <a:latin typeface="Paytone One"/>
              </a:rPr>
              <a:t>)</a:t>
            </a:r>
          </a:p>
        </p:txBody>
      </p:sp>
      <p:sp>
        <p:nvSpPr>
          <p:cNvPr id="31" name="Freeform 31"/>
          <p:cNvSpPr/>
          <p:nvPr/>
        </p:nvSpPr>
        <p:spPr>
          <a:xfrm rot="734499">
            <a:off x="15381820" y="5413957"/>
            <a:ext cx="988020" cy="974509"/>
          </a:xfrm>
          <a:custGeom>
            <a:avLst/>
            <a:gdLst/>
            <a:ahLst/>
            <a:cxnLst/>
            <a:rect l="l" t="t" r="r" b="b"/>
            <a:pathLst>
              <a:path w="988020" h="974509">
                <a:moveTo>
                  <a:pt x="0" y="0"/>
                </a:moveTo>
                <a:lnTo>
                  <a:pt x="988020" y="0"/>
                </a:lnTo>
                <a:lnTo>
                  <a:pt x="988020" y="974509"/>
                </a:lnTo>
                <a:lnTo>
                  <a:pt x="0" y="97450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32" name="Freeform 32"/>
          <p:cNvSpPr/>
          <p:nvPr/>
        </p:nvSpPr>
        <p:spPr>
          <a:xfrm rot="-999576">
            <a:off x="2426005" y="3452558"/>
            <a:ext cx="951462" cy="938451"/>
          </a:xfrm>
          <a:custGeom>
            <a:avLst/>
            <a:gdLst/>
            <a:ahLst/>
            <a:cxnLst/>
            <a:rect l="l" t="t" r="r" b="b"/>
            <a:pathLst>
              <a:path w="951462" h="938451">
                <a:moveTo>
                  <a:pt x="0" y="0"/>
                </a:moveTo>
                <a:lnTo>
                  <a:pt x="951462" y="0"/>
                </a:lnTo>
                <a:lnTo>
                  <a:pt x="951462" y="938451"/>
                </a:lnTo>
                <a:lnTo>
                  <a:pt x="0" y="938451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=""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33" name="Freeform 33"/>
          <p:cNvSpPr/>
          <p:nvPr/>
        </p:nvSpPr>
        <p:spPr>
          <a:xfrm rot="-2869965">
            <a:off x="13212401" y="8682972"/>
            <a:ext cx="1342491" cy="1324132"/>
          </a:xfrm>
          <a:custGeom>
            <a:avLst/>
            <a:gdLst/>
            <a:ahLst/>
            <a:cxnLst/>
            <a:rect l="l" t="t" r="r" b="b"/>
            <a:pathLst>
              <a:path w="1342491" h="1324132">
                <a:moveTo>
                  <a:pt x="0" y="0"/>
                </a:moveTo>
                <a:lnTo>
                  <a:pt x="1342491" y="0"/>
                </a:lnTo>
                <a:lnTo>
                  <a:pt x="1342491" y="1324132"/>
                </a:lnTo>
                <a:lnTo>
                  <a:pt x="0" y="1324132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=""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34" name="Freeform 34"/>
          <p:cNvSpPr/>
          <p:nvPr/>
        </p:nvSpPr>
        <p:spPr>
          <a:xfrm rot="1063743">
            <a:off x="2599734" y="-131425"/>
            <a:ext cx="1697838" cy="1674620"/>
          </a:xfrm>
          <a:custGeom>
            <a:avLst/>
            <a:gdLst/>
            <a:ahLst/>
            <a:cxnLst/>
            <a:rect l="l" t="t" r="r" b="b"/>
            <a:pathLst>
              <a:path w="1697838" h="1674620">
                <a:moveTo>
                  <a:pt x="0" y="0"/>
                </a:moveTo>
                <a:lnTo>
                  <a:pt x="1697838" y="0"/>
                </a:lnTo>
                <a:lnTo>
                  <a:pt x="1697838" y="1674620"/>
                </a:lnTo>
                <a:lnTo>
                  <a:pt x="0" y="167462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35" name="Freeform 35"/>
          <p:cNvSpPr/>
          <p:nvPr/>
        </p:nvSpPr>
        <p:spPr>
          <a:xfrm rot="1063743">
            <a:off x="2705124" y="8608947"/>
            <a:ext cx="660076" cy="651049"/>
          </a:xfrm>
          <a:custGeom>
            <a:avLst/>
            <a:gdLst/>
            <a:ahLst/>
            <a:cxnLst/>
            <a:rect l="l" t="t" r="r" b="b"/>
            <a:pathLst>
              <a:path w="660076" h="651049">
                <a:moveTo>
                  <a:pt x="0" y="0"/>
                </a:moveTo>
                <a:lnTo>
                  <a:pt x="660076" y="0"/>
                </a:lnTo>
                <a:lnTo>
                  <a:pt x="660076" y="651049"/>
                </a:lnTo>
                <a:lnTo>
                  <a:pt x="0" y="65104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36" name="Freeform 36"/>
          <p:cNvSpPr/>
          <p:nvPr/>
        </p:nvSpPr>
        <p:spPr>
          <a:xfrm rot="1292469">
            <a:off x="12908572" y="1246487"/>
            <a:ext cx="1317310" cy="1317310"/>
          </a:xfrm>
          <a:custGeom>
            <a:avLst/>
            <a:gdLst/>
            <a:ahLst/>
            <a:cxnLst/>
            <a:rect l="l" t="t" r="r" b="b"/>
            <a:pathLst>
              <a:path w="1317310" h="1317310">
                <a:moveTo>
                  <a:pt x="0" y="0"/>
                </a:moveTo>
                <a:lnTo>
                  <a:pt x="1317310" y="0"/>
                </a:lnTo>
                <a:lnTo>
                  <a:pt x="1317310" y="1317309"/>
                </a:lnTo>
                <a:lnTo>
                  <a:pt x="0" y="1317309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=""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47995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967" t="-13961" r="-4385" b="-1445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764577" cy="21944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" name="Freeform 9"/>
          <p:cNvSpPr/>
          <p:nvPr/>
        </p:nvSpPr>
        <p:spPr>
          <a:xfrm rot="-5400000">
            <a:off x="16362525" y="995060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5400000">
            <a:off x="16362525" y="2238313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5400000">
            <a:off x="16362525" y="348236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5400000">
            <a:off x="16362525" y="472642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5400000">
            <a:off x="16362525" y="7211502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5400000">
            <a:off x="16362525" y="889101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-5400000">
            <a:off x="16362525" y="213694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-5400000">
            <a:off x="16362525" y="338198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-5400000">
            <a:off x="16362525" y="462604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-5400000">
            <a:off x="16362525" y="7114157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2" name="Freeform 22"/>
          <p:cNvSpPr/>
          <p:nvPr/>
        </p:nvSpPr>
        <p:spPr>
          <a:xfrm>
            <a:off x="922637" y="1050653"/>
            <a:ext cx="736712" cy="8185694"/>
          </a:xfrm>
          <a:custGeom>
            <a:avLst/>
            <a:gdLst/>
            <a:ahLst/>
            <a:cxnLst/>
            <a:rect l="l" t="t" r="r" b="b"/>
            <a:pathLst>
              <a:path w="736712" h="8185694">
                <a:moveTo>
                  <a:pt x="0" y="0"/>
                </a:moveTo>
                <a:lnTo>
                  <a:pt x="736712" y="0"/>
                </a:lnTo>
                <a:lnTo>
                  <a:pt x="736712" y="8185694"/>
                </a:lnTo>
                <a:lnTo>
                  <a:pt x="0" y="8185694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</p:sp>
      <p:grpSp>
        <p:nvGrpSpPr>
          <p:cNvPr id="23" name="Group 23"/>
          <p:cNvGrpSpPr/>
          <p:nvPr/>
        </p:nvGrpSpPr>
        <p:grpSpPr>
          <a:xfrm>
            <a:off x="3695278" y="2226911"/>
            <a:ext cx="11839879" cy="5672084"/>
            <a:chOff x="0" y="0"/>
            <a:chExt cx="1013919" cy="674485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013919" cy="674485"/>
            </a:xfrm>
            <a:custGeom>
              <a:avLst/>
              <a:gdLst/>
              <a:ahLst/>
              <a:cxnLst/>
              <a:rect l="l" t="t" r="r" b="b"/>
              <a:pathLst>
                <a:path w="1013919" h="674485">
                  <a:moveTo>
                    <a:pt x="0" y="0"/>
                  </a:moveTo>
                  <a:lnTo>
                    <a:pt x="1013919" y="0"/>
                  </a:lnTo>
                  <a:lnTo>
                    <a:pt x="1013919" y="674485"/>
                  </a:lnTo>
                  <a:lnTo>
                    <a:pt x="0" y="674485"/>
                  </a:lnTo>
                  <a:close/>
                </a:path>
              </a:pathLst>
            </a:custGeom>
            <a:solidFill>
              <a:srgbClr val="3C2E3D">
                <a:alpha val="24706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1013919" cy="71258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3411718" y="2078532"/>
            <a:ext cx="11708225" cy="5599210"/>
            <a:chOff x="0" y="0"/>
            <a:chExt cx="1024622" cy="665819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1024622" cy="665819"/>
            </a:xfrm>
            <a:custGeom>
              <a:avLst/>
              <a:gdLst/>
              <a:ahLst/>
              <a:cxnLst/>
              <a:rect l="l" t="t" r="r" b="b"/>
              <a:pathLst>
                <a:path w="1024622" h="665819">
                  <a:moveTo>
                    <a:pt x="0" y="0"/>
                  </a:moveTo>
                  <a:lnTo>
                    <a:pt x="1024622" y="0"/>
                  </a:lnTo>
                  <a:lnTo>
                    <a:pt x="1024622" y="665819"/>
                  </a:lnTo>
                  <a:lnTo>
                    <a:pt x="0" y="665819"/>
                  </a:lnTo>
                  <a:close/>
                </a:path>
              </a:pathLst>
            </a:custGeom>
            <a:solidFill>
              <a:srgbClr val="BEEDE1"/>
            </a:solidFill>
            <a:ln cap="sq">
              <a:noFill/>
              <a:prstDash val="solid"/>
              <a:miter/>
            </a:ln>
          </p:spPr>
        </p:sp>
        <p:sp>
          <p:nvSpPr>
            <p:cNvPr id="28" name="TextBox 28"/>
            <p:cNvSpPr txBox="1"/>
            <p:nvPr/>
          </p:nvSpPr>
          <p:spPr>
            <a:xfrm>
              <a:off x="0" y="-38100"/>
              <a:ext cx="1024622" cy="7039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9" name="Freeform 29"/>
          <p:cNvSpPr/>
          <p:nvPr/>
        </p:nvSpPr>
        <p:spPr>
          <a:xfrm rot="120324">
            <a:off x="7049103" y="1221074"/>
            <a:ext cx="4189793" cy="1081728"/>
          </a:xfrm>
          <a:custGeom>
            <a:avLst/>
            <a:gdLst/>
            <a:ahLst/>
            <a:cxnLst/>
            <a:rect l="l" t="t" r="r" b="b"/>
            <a:pathLst>
              <a:path w="4189793" h="1081728">
                <a:moveTo>
                  <a:pt x="0" y="0"/>
                </a:moveTo>
                <a:lnTo>
                  <a:pt x="4189794" y="0"/>
                </a:lnTo>
                <a:lnTo>
                  <a:pt x="4189794" y="1081729"/>
                </a:lnTo>
                <a:lnTo>
                  <a:pt x="0" y="1081729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30" name="TextBox 30"/>
          <p:cNvSpPr txBox="1"/>
          <p:nvPr/>
        </p:nvSpPr>
        <p:spPr>
          <a:xfrm>
            <a:off x="3942851" y="3619033"/>
            <a:ext cx="10645955" cy="29546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lvl="0" indent="-571500" algn="ctr">
              <a:lnSpc>
                <a:spcPct val="120000"/>
              </a:lnSpc>
              <a:buFontTx/>
              <a:buChar char="-"/>
              <a:defRPr/>
            </a:pPr>
            <a:r>
              <a:rPr lang="en-US" sz="4000" dirty="0" err="1" smtClean="0">
                <a:solidFill>
                  <a:srgbClr val="3C2E3D"/>
                </a:solidFill>
                <a:latin typeface="Paytone One"/>
              </a:rPr>
              <a:t>Cô</a:t>
            </a:r>
            <a:r>
              <a:rPr lang="en-US" sz="4000" dirty="0" smtClean="0">
                <a:solidFill>
                  <a:srgbClr val="3C2E3D"/>
                </a:solidFill>
                <a:latin typeface="Paytone One"/>
              </a:rPr>
              <a:t> </a:t>
            </a:r>
            <a:r>
              <a:rPr lang="en-US" sz="4000" dirty="0" err="1" smtClean="0">
                <a:solidFill>
                  <a:srgbClr val="3C2E3D"/>
                </a:solidFill>
                <a:latin typeface="Paytone One"/>
              </a:rPr>
              <a:t>giới</a:t>
            </a:r>
            <a:r>
              <a:rPr lang="en-US" sz="4000" dirty="0" smtClean="0">
                <a:solidFill>
                  <a:srgbClr val="3C2E3D"/>
                </a:solidFill>
                <a:latin typeface="Paytone One"/>
              </a:rPr>
              <a:t> </a:t>
            </a:r>
            <a:r>
              <a:rPr lang="en-US" sz="4000" dirty="0" err="1" smtClean="0">
                <a:solidFill>
                  <a:srgbClr val="3C2E3D"/>
                </a:solidFill>
                <a:latin typeface="Paytone One"/>
              </a:rPr>
              <a:t>thiệu</a:t>
            </a:r>
            <a:r>
              <a:rPr lang="en-US" sz="4000" dirty="0" smtClean="0">
                <a:solidFill>
                  <a:srgbClr val="3C2E3D"/>
                </a:solidFill>
                <a:latin typeface="Paytone One"/>
              </a:rPr>
              <a:t> </a:t>
            </a:r>
            <a:r>
              <a:rPr lang="en-US" sz="4000" dirty="0" err="1" smtClean="0">
                <a:solidFill>
                  <a:srgbClr val="3C2E3D"/>
                </a:solidFill>
                <a:latin typeface="Paytone One"/>
              </a:rPr>
              <a:t>tên</a:t>
            </a:r>
            <a:r>
              <a:rPr lang="en-US" sz="4000" dirty="0" smtClean="0">
                <a:solidFill>
                  <a:srgbClr val="3C2E3D"/>
                </a:solidFill>
                <a:latin typeface="Paytone One"/>
              </a:rPr>
              <a:t> </a:t>
            </a:r>
            <a:r>
              <a:rPr lang="en-US" sz="4000" dirty="0" err="1" smtClean="0">
                <a:solidFill>
                  <a:srgbClr val="3C2E3D"/>
                </a:solidFill>
                <a:latin typeface="Paytone One"/>
              </a:rPr>
              <a:t>bài</a:t>
            </a:r>
            <a:r>
              <a:rPr lang="en-US" sz="4000" dirty="0" smtClean="0">
                <a:solidFill>
                  <a:srgbClr val="3C2E3D"/>
                </a:solidFill>
                <a:latin typeface="Paytone One"/>
              </a:rPr>
              <a:t> </a:t>
            </a:r>
            <a:r>
              <a:rPr lang="en-US" sz="4000" dirty="0" err="1" smtClean="0">
                <a:solidFill>
                  <a:srgbClr val="3C2E3D"/>
                </a:solidFill>
                <a:latin typeface="Paytone One"/>
              </a:rPr>
              <a:t>hát</a:t>
            </a:r>
            <a:r>
              <a:rPr lang="en-US" sz="4000" dirty="0" smtClean="0">
                <a:solidFill>
                  <a:srgbClr val="3C2E3D"/>
                </a:solidFill>
                <a:latin typeface="Paytone One"/>
              </a:rPr>
              <a:t> </a:t>
            </a:r>
            <a:r>
              <a:rPr lang="en-US" sz="4000" dirty="0" err="1" smtClean="0">
                <a:solidFill>
                  <a:srgbClr val="3C2E3D"/>
                </a:solidFill>
                <a:latin typeface="Paytone One"/>
              </a:rPr>
              <a:t>và</a:t>
            </a:r>
            <a:r>
              <a:rPr lang="en-US" sz="4000" dirty="0" smtClean="0">
                <a:solidFill>
                  <a:srgbClr val="3C2E3D"/>
                </a:solidFill>
                <a:latin typeface="Paytone One"/>
              </a:rPr>
              <a:t> </a:t>
            </a:r>
            <a:r>
              <a:rPr lang="en-US" sz="4000" dirty="0" err="1" smtClean="0">
                <a:solidFill>
                  <a:srgbClr val="3C2E3D"/>
                </a:solidFill>
                <a:latin typeface="Paytone One"/>
              </a:rPr>
              <a:t>cho</a:t>
            </a:r>
            <a:r>
              <a:rPr lang="en-US" sz="4000" dirty="0" smtClean="0">
                <a:solidFill>
                  <a:srgbClr val="3C2E3D"/>
                </a:solidFill>
                <a:latin typeface="Paytone One"/>
              </a:rPr>
              <a:t> </a:t>
            </a:r>
            <a:r>
              <a:rPr lang="en-US" sz="4000" dirty="0" err="1" smtClean="0">
                <a:solidFill>
                  <a:srgbClr val="3C2E3D"/>
                </a:solidFill>
                <a:latin typeface="Paytone One"/>
              </a:rPr>
              <a:t>trẻ</a:t>
            </a:r>
            <a:r>
              <a:rPr lang="en-US" sz="4000" dirty="0" smtClean="0">
                <a:solidFill>
                  <a:srgbClr val="3C2E3D"/>
                </a:solidFill>
                <a:latin typeface="Paytone One"/>
              </a:rPr>
              <a:t> </a:t>
            </a:r>
            <a:r>
              <a:rPr lang="en-US" sz="4000" dirty="0" err="1" smtClean="0">
                <a:solidFill>
                  <a:srgbClr val="3C2E3D"/>
                </a:solidFill>
                <a:latin typeface="Paytone One"/>
              </a:rPr>
              <a:t>nghe</a:t>
            </a:r>
            <a:endParaRPr lang="en-US" sz="4000" dirty="0" smtClean="0">
              <a:solidFill>
                <a:srgbClr val="3C2E3D"/>
              </a:solidFill>
              <a:latin typeface="Paytone One"/>
            </a:endParaRPr>
          </a:p>
          <a:p>
            <a:pPr marL="457200" lvl="0" indent="-457200" algn="ctr">
              <a:lnSpc>
                <a:spcPct val="120000"/>
              </a:lnSpc>
              <a:buFontTx/>
              <a:buChar char="-"/>
              <a:defRPr/>
            </a:pPr>
            <a:r>
              <a:rPr lang="en-US" sz="4000" dirty="0" err="1" smtClean="0">
                <a:solidFill>
                  <a:srgbClr val="3C2E3D"/>
                </a:solidFill>
                <a:latin typeface="Paytone One"/>
              </a:rPr>
              <a:t>Giáo</a:t>
            </a:r>
            <a:r>
              <a:rPr lang="en-US" sz="4000" dirty="0" smtClean="0">
                <a:solidFill>
                  <a:srgbClr val="3C2E3D"/>
                </a:solidFill>
                <a:latin typeface="Paytone One"/>
              </a:rPr>
              <a:t> </a:t>
            </a:r>
            <a:r>
              <a:rPr lang="en-US" sz="4000" dirty="0" err="1" smtClean="0">
                <a:solidFill>
                  <a:srgbClr val="3C2E3D"/>
                </a:solidFill>
                <a:latin typeface="Paytone One"/>
              </a:rPr>
              <a:t>dục</a:t>
            </a:r>
            <a:r>
              <a:rPr lang="en-US" sz="4000" dirty="0" smtClean="0">
                <a:solidFill>
                  <a:srgbClr val="3C2E3D"/>
                </a:solidFill>
                <a:latin typeface="Paytone One"/>
              </a:rPr>
              <a:t>: An </a:t>
            </a:r>
            <a:r>
              <a:rPr lang="en-US" sz="4000" dirty="0" err="1" smtClean="0">
                <a:solidFill>
                  <a:srgbClr val="3C2E3D"/>
                </a:solidFill>
                <a:latin typeface="Paytone One"/>
              </a:rPr>
              <a:t>toàn</a:t>
            </a:r>
            <a:r>
              <a:rPr lang="en-US" sz="4000" dirty="0" smtClean="0">
                <a:solidFill>
                  <a:srgbClr val="3C2E3D"/>
                </a:solidFill>
                <a:latin typeface="Paytone One"/>
              </a:rPr>
              <a:t> </a:t>
            </a:r>
            <a:r>
              <a:rPr lang="en-US" sz="4000" dirty="0" err="1" smtClean="0">
                <a:solidFill>
                  <a:srgbClr val="3C2E3D"/>
                </a:solidFill>
                <a:latin typeface="Paytone One"/>
              </a:rPr>
              <a:t>giao</a:t>
            </a:r>
            <a:r>
              <a:rPr lang="en-US" sz="4000" dirty="0" smtClean="0">
                <a:solidFill>
                  <a:srgbClr val="3C2E3D"/>
                </a:solidFill>
                <a:latin typeface="Paytone One"/>
              </a:rPr>
              <a:t> </a:t>
            </a:r>
            <a:r>
              <a:rPr lang="en-US" sz="4000" dirty="0" err="1" smtClean="0">
                <a:solidFill>
                  <a:srgbClr val="3C2E3D"/>
                </a:solidFill>
                <a:latin typeface="Paytone One"/>
              </a:rPr>
              <a:t>thông</a:t>
            </a:r>
            <a:r>
              <a:rPr lang="en-US" sz="4000" dirty="0" smtClean="0">
                <a:solidFill>
                  <a:srgbClr val="3C2E3D"/>
                </a:solidFill>
                <a:latin typeface="Paytone One"/>
              </a:rPr>
              <a:t> </a:t>
            </a:r>
            <a:r>
              <a:rPr lang="en-US" sz="4000" dirty="0" err="1" smtClean="0">
                <a:solidFill>
                  <a:srgbClr val="3C2E3D"/>
                </a:solidFill>
                <a:latin typeface="Paytone One"/>
              </a:rPr>
              <a:t>đối</a:t>
            </a:r>
            <a:r>
              <a:rPr lang="en-US" sz="4000" dirty="0" smtClean="0">
                <a:solidFill>
                  <a:srgbClr val="3C2E3D"/>
                </a:solidFill>
                <a:latin typeface="Paytone One"/>
              </a:rPr>
              <a:t> </a:t>
            </a:r>
            <a:r>
              <a:rPr lang="en-US" sz="4000" dirty="0" err="1" smtClean="0">
                <a:solidFill>
                  <a:srgbClr val="3C2E3D"/>
                </a:solidFill>
                <a:latin typeface="Paytone One"/>
              </a:rPr>
              <a:t>với</a:t>
            </a:r>
            <a:r>
              <a:rPr lang="en-US" sz="4000" dirty="0" smtClean="0">
                <a:solidFill>
                  <a:srgbClr val="3C2E3D"/>
                </a:solidFill>
                <a:latin typeface="Paytone One"/>
              </a:rPr>
              <a:t> </a:t>
            </a:r>
            <a:r>
              <a:rPr lang="en-US" sz="4000" dirty="0" err="1" smtClean="0">
                <a:solidFill>
                  <a:srgbClr val="3C2E3D"/>
                </a:solidFill>
                <a:latin typeface="Paytone One"/>
              </a:rPr>
              <a:t>mọi</a:t>
            </a:r>
            <a:r>
              <a:rPr lang="en-US" sz="4000" dirty="0" smtClean="0">
                <a:solidFill>
                  <a:srgbClr val="3C2E3D"/>
                </a:solidFill>
                <a:latin typeface="Paytone One"/>
              </a:rPr>
              <a:t> </a:t>
            </a:r>
            <a:r>
              <a:rPr lang="en-US" sz="4000" dirty="0" err="1" smtClean="0">
                <a:solidFill>
                  <a:srgbClr val="3C2E3D"/>
                </a:solidFill>
                <a:latin typeface="Paytone One"/>
              </a:rPr>
              <a:t>người</a:t>
            </a:r>
            <a:r>
              <a:rPr lang="en-US" sz="4000" dirty="0" smtClean="0">
                <a:solidFill>
                  <a:srgbClr val="3C2E3D"/>
                </a:solidFill>
                <a:latin typeface="Paytone One"/>
              </a:rPr>
              <a:t>.</a:t>
            </a:r>
            <a:endParaRPr lang="en-US" sz="3000" dirty="0">
              <a:solidFill>
                <a:srgbClr val="FF0000"/>
              </a:solidFill>
              <a:latin typeface="Paytone One"/>
            </a:endParaRPr>
          </a:p>
        </p:txBody>
      </p:sp>
      <p:sp>
        <p:nvSpPr>
          <p:cNvPr id="31" name="Freeform 31"/>
          <p:cNvSpPr/>
          <p:nvPr/>
        </p:nvSpPr>
        <p:spPr>
          <a:xfrm rot="734499">
            <a:off x="15381820" y="5413957"/>
            <a:ext cx="988020" cy="974509"/>
          </a:xfrm>
          <a:custGeom>
            <a:avLst/>
            <a:gdLst/>
            <a:ahLst/>
            <a:cxnLst/>
            <a:rect l="l" t="t" r="r" b="b"/>
            <a:pathLst>
              <a:path w="988020" h="974509">
                <a:moveTo>
                  <a:pt x="0" y="0"/>
                </a:moveTo>
                <a:lnTo>
                  <a:pt x="988020" y="0"/>
                </a:lnTo>
                <a:lnTo>
                  <a:pt x="988020" y="974509"/>
                </a:lnTo>
                <a:lnTo>
                  <a:pt x="0" y="97450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32" name="Freeform 32"/>
          <p:cNvSpPr/>
          <p:nvPr/>
        </p:nvSpPr>
        <p:spPr>
          <a:xfrm rot="-999576">
            <a:off x="2234037" y="3360935"/>
            <a:ext cx="951462" cy="938451"/>
          </a:xfrm>
          <a:custGeom>
            <a:avLst/>
            <a:gdLst/>
            <a:ahLst/>
            <a:cxnLst/>
            <a:rect l="l" t="t" r="r" b="b"/>
            <a:pathLst>
              <a:path w="951462" h="938451">
                <a:moveTo>
                  <a:pt x="0" y="0"/>
                </a:moveTo>
                <a:lnTo>
                  <a:pt x="951462" y="0"/>
                </a:lnTo>
                <a:lnTo>
                  <a:pt x="951462" y="938451"/>
                </a:lnTo>
                <a:lnTo>
                  <a:pt x="0" y="938451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=""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33" name="Freeform 33"/>
          <p:cNvSpPr/>
          <p:nvPr/>
        </p:nvSpPr>
        <p:spPr>
          <a:xfrm rot="-2869965">
            <a:off x="13212401" y="8682972"/>
            <a:ext cx="1342491" cy="1324132"/>
          </a:xfrm>
          <a:custGeom>
            <a:avLst/>
            <a:gdLst/>
            <a:ahLst/>
            <a:cxnLst/>
            <a:rect l="l" t="t" r="r" b="b"/>
            <a:pathLst>
              <a:path w="1342491" h="1324132">
                <a:moveTo>
                  <a:pt x="0" y="0"/>
                </a:moveTo>
                <a:lnTo>
                  <a:pt x="1342491" y="0"/>
                </a:lnTo>
                <a:lnTo>
                  <a:pt x="1342491" y="1324132"/>
                </a:lnTo>
                <a:lnTo>
                  <a:pt x="0" y="1324132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=""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34" name="Freeform 34"/>
          <p:cNvSpPr/>
          <p:nvPr/>
        </p:nvSpPr>
        <p:spPr>
          <a:xfrm rot="1063743">
            <a:off x="2599734" y="-131425"/>
            <a:ext cx="1697838" cy="1674620"/>
          </a:xfrm>
          <a:custGeom>
            <a:avLst/>
            <a:gdLst/>
            <a:ahLst/>
            <a:cxnLst/>
            <a:rect l="l" t="t" r="r" b="b"/>
            <a:pathLst>
              <a:path w="1697838" h="1674620">
                <a:moveTo>
                  <a:pt x="0" y="0"/>
                </a:moveTo>
                <a:lnTo>
                  <a:pt x="1697838" y="0"/>
                </a:lnTo>
                <a:lnTo>
                  <a:pt x="1697838" y="1674620"/>
                </a:lnTo>
                <a:lnTo>
                  <a:pt x="0" y="167462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35" name="Freeform 35"/>
          <p:cNvSpPr/>
          <p:nvPr/>
        </p:nvSpPr>
        <p:spPr>
          <a:xfrm rot="1063743">
            <a:off x="2705124" y="8608947"/>
            <a:ext cx="660076" cy="651049"/>
          </a:xfrm>
          <a:custGeom>
            <a:avLst/>
            <a:gdLst/>
            <a:ahLst/>
            <a:cxnLst/>
            <a:rect l="l" t="t" r="r" b="b"/>
            <a:pathLst>
              <a:path w="660076" h="651049">
                <a:moveTo>
                  <a:pt x="0" y="0"/>
                </a:moveTo>
                <a:lnTo>
                  <a:pt x="660076" y="0"/>
                </a:lnTo>
                <a:lnTo>
                  <a:pt x="660076" y="651049"/>
                </a:lnTo>
                <a:lnTo>
                  <a:pt x="0" y="65104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36" name="Freeform 36"/>
          <p:cNvSpPr/>
          <p:nvPr/>
        </p:nvSpPr>
        <p:spPr>
          <a:xfrm rot="1292469">
            <a:off x="12908572" y="1246487"/>
            <a:ext cx="1317310" cy="1317310"/>
          </a:xfrm>
          <a:custGeom>
            <a:avLst/>
            <a:gdLst/>
            <a:ahLst/>
            <a:cxnLst/>
            <a:rect l="l" t="t" r="r" b="b"/>
            <a:pathLst>
              <a:path w="1317310" h="1317310">
                <a:moveTo>
                  <a:pt x="0" y="0"/>
                </a:moveTo>
                <a:lnTo>
                  <a:pt x="1317310" y="0"/>
                </a:lnTo>
                <a:lnTo>
                  <a:pt x="1317310" y="1317309"/>
                </a:lnTo>
                <a:lnTo>
                  <a:pt x="0" y="1317309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=""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955919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967" t="-13961" r="-4385" b="-1445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764577" cy="21944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rot="-5400000">
            <a:off x="16362525" y="995060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5400000">
            <a:off x="16362525" y="2238313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5400000">
            <a:off x="16362525" y="348236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5400000">
            <a:off x="16362525" y="472642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5400000">
            <a:off x="16362525" y="7211502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5400000">
            <a:off x="16362525" y="889101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-5400000">
            <a:off x="16362525" y="213694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-5400000">
            <a:off x="16362525" y="338198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-5400000">
            <a:off x="16362525" y="462604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-5400000">
            <a:off x="16362525" y="7114157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=""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2" name="Freeform 22"/>
          <p:cNvSpPr/>
          <p:nvPr/>
        </p:nvSpPr>
        <p:spPr>
          <a:xfrm>
            <a:off x="922637" y="1050653"/>
            <a:ext cx="736712" cy="8185694"/>
          </a:xfrm>
          <a:custGeom>
            <a:avLst/>
            <a:gdLst/>
            <a:ahLst/>
            <a:cxnLst/>
            <a:rect l="l" t="t" r="r" b="b"/>
            <a:pathLst>
              <a:path w="736712" h="8185694">
                <a:moveTo>
                  <a:pt x="0" y="0"/>
                </a:moveTo>
                <a:lnTo>
                  <a:pt x="736712" y="0"/>
                </a:lnTo>
                <a:lnTo>
                  <a:pt x="736712" y="8185694"/>
                </a:lnTo>
                <a:lnTo>
                  <a:pt x="0" y="8185694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</p:sp>
      <p:grpSp>
        <p:nvGrpSpPr>
          <p:cNvPr id="23" name="Group 23"/>
          <p:cNvGrpSpPr/>
          <p:nvPr/>
        </p:nvGrpSpPr>
        <p:grpSpPr>
          <a:xfrm>
            <a:off x="1890578" y="2442838"/>
            <a:ext cx="14918959" cy="5540564"/>
            <a:chOff x="0" y="0"/>
            <a:chExt cx="19891946" cy="7387418"/>
          </a:xfrm>
        </p:grpSpPr>
        <p:grpSp>
          <p:nvGrpSpPr>
            <p:cNvPr id="24" name="Group 24"/>
            <p:cNvGrpSpPr/>
            <p:nvPr/>
          </p:nvGrpSpPr>
          <p:grpSpPr>
            <a:xfrm>
              <a:off x="855013" y="870140"/>
              <a:ext cx="18540896" cy="6517278"/>
              <a:chOff x="0" y="0"/>
              <a:chExt cx="3662399" cy="1287364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3662399" cy="1287364"/>
              </a:xfrm>
              <a:custGeom>
                <a:avLst/>
                <a:gdLst/>
                <a:ahLst/>
                <a:cxnLst/>
                <a:rect l="l" t="t" r="r" b="b"/>
                <a:pathLst>
                  <a:path w="3662399" h="1287364">
                    <a:moveTo>
                      <a:pt x="0" y="0"/>
                    </a:moveTo>
                    <a:lnTo>
                      <a:pt x="3662399" y="0"/>
                    </a:lnTo>
                    <a:lnTo>
                      <a:pt x="3662399" y="1287364"/>
                    </a:lnTo>
                    <a:lnTo>
                      <a:pt x="0" y="1287364"/>
                    </a:lnTo>
                    <a:close/>
                  </a:path>
                </a:pathLst>
              </a:custGeom>
              <a:solidFill>
                <a:srgbClr val="3E303F">
                  <a:alpha val="24706"/>
                </a:srgbClr>
              </a:solidFill>
              <a:ln cap="sq">
                <a:noFill/>
                <a:prstDash val="solid"/>
                <a:miter/>
              </a:ln>
            </p:spPr>
          </p:sp>
          <p:sp>
            <p:nvSpPr>
              <p:cNvPr id="26" name="TextBox 26"/>
              <p:cNvSpPr txBox="1"/>
              <p:nvPr/>
            </p:nvSpPr>
            <p:spPr>
              <a:xfrm>
                <a:off x="0" y="-38100"/>
                <a:ext cx="3662399" cy="132546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27" name="Group 27"/>
            <p:cNvGrpSpPr/>
            <p:nvPr/>
          </p:nvGrpSpPr>
          <p:grpSpPr>
            <a:xfrm>
              <a:off x="702313" y="730440"/>
              <a:ext cx="18540896" cy="6517278"/>
              <a:chOff x="0" y="0"/>
              <a:chExt cx="3662399" cy="1287364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0" y="0"/>
                <a:ext cx="3662399" cy="1287364"/>
              </a:xfrm>
              <a:custGeom>
                <a:avLst/>
                <a:gdLst/>
                <a:ahLst/>
                <a:cxnLst/>
                <a:rect l="l" t="t" r="r" b="b"/>
                <a:pathLst>
                  <a:path w="3662399" h="1287364">
                    <a:moveTo>
                      <a:pt x="0" y="0"/>
                    </a:moveTo>
                    <a:lnTo>
                      <a:pt x="3662399" y="0"/>
                    </a:lnTo>
                    <a:lnTo>
                      <a:pt x="3662399" y="1287364"/>
                    </a:lnTo>
                    <a:lnTo>
                      <a:pt x="0" y="1287364"/>
                    </a:lnTo>
                    <a:close/>
                  </a:path>
                </a:pathLst>
              </a:custGeom>
              <a:solidFill>
                <a:srgbClr val="FCF2D3"/>
              </a:solidFill>
              <a:ln cap="sq">
                <a:noFill/>
                <a:prstDash val="solid"/>
                <a:miter/>
              </a:ln>
            </p:spPr>
          </p:sp>
          <p:sp>
            <p:nvSpPr>
              <p:cNvPr id="29" name="TextBox 29"/>
              <p:cNvSpPr txBox="1"/>
              <p:nvPr/>
            </p:nvSpPr>
            <p:spPr>
              <a:xfrm>
                <a:off x="0" y="-38100"/>
                <a:ext cx="3662399" cy="132546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30" name="Freeform 30"/>
            <p:cNvSpPr/>
            <p:nvPr/>
          </p:nvSpPr>
          <p:spPr>
            <a:xfrm rot="-2376565">
              <a:off x="-81957" y="839789"/>
              <a:ext cx="2522245" cy="651198"/>
            </a:xfrm>
            <a:custGeom>
              <a:avLst/>
              <a:gdLst/>
              <a:ahLst/>
              <a:cxnLst/>
              <a:rect l="l" t="t" r="r" b="b"/>
              <a:pathLst>
                <a:path w="2522245" h="651198">
                  <a:moveTo>
                    <a:pt x="0" y="0"/>
                  </a:moveTo>
                  <a:lnTo>
                    <a:pt x="2522245" y="0"/>
                  </a:lnTo>
                  <a:lnTo>
                    <a:pt x="2522245" y="651197"/>
                  </a:lnTo>
                  <a:lnTo>
                    <a:pt x="0" y="6511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=""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1" name="Freeform 31"/>
            <p:cNvSpPr/>
            <p:nvPr/>
          </p:nvSpPr>
          <p:spPr>
            <a:xfrm rot="2264837" flipH="1" flipV="1">
              <a:off x="17434305" y="703892"/>
              <a:ext cx="2522245" cy="651198"/>
            </a:xfrm>
            <a:custGeom>
              <a:avLst/>
              <a:gdLst/>
              <a:ahLst/>
              <a:cxnLst/>
              <a:rect l="l" t="t" r="r" b="b"/>
              <a:pathLst>
                <a:path w="2522245" h="651198">
                  <a:moveTo>
                    <a:pt x="2522245" y="651198"/>
                  </a:moveTo>
                  <a:lnTo>
                    <a:pt x="0" y="651198"/>
                  </a:lnTo>
                  <a:lnTo>
                    <a:pt x="0" y="0"/>
                  </a:lnTo>
                  <a:lnTo>
                    <a:pt x="2522245" y="0"/>
                  </a:lnTo>
                  <a:lnTo>
                    <a:pt x="2522245" y="651198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=""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32" name="TextBox 32"/>
          <p:cNvSpPr txBox="1"/>
          <p:nvPr/>
        </p:nvSpPr>
        <p:spPr>
          <a:xfrm>
            <a:off x="2700655" y="4236725"/>
            <a:ext cx="13338987" cy="26930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80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Trò</a:t>
            </a:r>
            <a:r>
              <a:rPr lang="en-US" sz="8000" b="1" i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80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chơi</a:t>
            </a:r>
            <a:r>
              <a:rPr lang="en-US" sz="8000" b="1" i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: Ai </a:t>
            </a:r>
            <a:r>
              <a:rPr lang="en-US" sz="80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nhanh</a:t>
            </a:r>
            <a:r>
              <a:rPr lang="en-US" sz="8000" b="1" i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80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nhất</a:t>
            </a:r>
            <a:endParaRPr lang="en-US" sz="8000" b="1" i="1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>
              <a:lnSpc>
                <a:spcPts val="10500"/>
              </a:lnSpc>
            </a:pPr>
            <a:endParaRPr lang="en-US" sz="7500" dirty="0">
              <a:solidFill>
                <a:srgbClr val="3C2E3D"/>
              </a:solidFill>
              <a:latin typeface="Lexend Deca"/>
            </a:endParaRPr>
          </a:p>
        </p:txBody>
      </p:sp>
      <p:sp>
        <p:nvSpPr>
          <p:cNvPr id="33" name="Freeform 33"/>
          <p:cNvSpPr/>
          <p:nvPr/>
        </p:nvSpPr>
        <p:spPr>
          <a:xfrm rot="-5400000">
            <a:off x="3232359" y="2549300"/>
            <a:ext cx="853932" cy="739039"/>
          </a:xfrm>
          <a:custGeom>
            <a:avLst/>
            <a:gdLst/>
            <a:ahLst/>
            <a:cxnLst/>
            <a:rect l="l" t="t" r="r" b="b"/>
            <a:pathLst>
              <a:path w="853932" h="739039">
                <a:moveTo>
                  <a:pt x="0" y="0"/>
                </a:moveTo>
                <a:lnTo>
                  <a:pt x="853932" y="0"/>
                </a:lnTo>
                <a:lnTo>
                  <a:pt x="853932" y="739039"/>
                </a:lnTo>
                <a:lnTo>
                  <a:pt x="0" y="739039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=""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34" name="Freeform 34"/>
          <p:cNvSpPr/>
          <p:nvPr/>
        </p:nvSpPr>
        <p:spPr>
          <a:xfrm rot="-5400000">
            <a:off x="14203432" y="2549300"/>
            <a:ext cx="853932" cy="739039"/>
          </a:xfrm>
          <a:custGeom>
            <a:avLst/>
            <a:gdLst/>
            <a:ahLst/>
            <a:cxnLst/>
            <a:rect l="l" t="t" r="r" b="b"/>
            <a:pathLst>
              <a:path w="853932" h="739039">
                <a:moveTo>
                  <a:pt x="0" y="0"/>
                </a:moveTo>
                <a:lnTo>
                  <a:pt x="853932" y="0"/>
                </a:lnTo>
                <a:lnTo>
                  <a:pt x="853932" y="739039"/>
                </a:lnTo>
                <a:lnTo>
                  <a:pt x="0" y="739039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=""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44827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967" t="-13961" r="-4385" b="-1445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764577" cy="21944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" name="Freeform 9"/>
          <p:cNvSpPr/>
          <p:nvPr/>
        </p:nvSpPr>
        <p:spPr>
          <a:xfrm rot="-5400000">
            <a:off x="16362525" y="995060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5400000">
            <a:off x="16362525" y="2238313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5400000">
            <a:off x="16362525" y="348236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5400000">
            <a:off x="16362525" y="472642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5400000">
            <a:off x="16362525" y="7211502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5400000">
            <a:off x="16362525" y="889101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-5400000">
            <a:off x="16362525" y="213694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-5400000">
            <a:off x="16362525" y="338198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-5400000">
            <a:off x="16362525" y="462604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-5400000">
            <a:off x="16362525" y="7114157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2" name="Freeform 22"/>
          <p:cNvSpPr/>
          <p:nvPr/>
        </p:nvSpPr>
        <p:spPr>
          <a:xfrm>
            <a:off x="922637" y="1050653"/>
            <a:ext cx="736712" cy="8185694"/>
          </a:xfrm>
          <a:custGeom>
            <a:avLst/>
            <a:gdLst/>
            <a:ahLst/>
            <a:cxnLst/>
            <a:rect l="l" t="t" r="r" b="b"/>
            <a:pathLst>
              <a:path w="736712" h="8185694">
                <a:moveTo>
                  <a:pt x="0" y="0"/>
                </a:moveTo>
                <a:lnTo>
                  <a:pt x="736712" y="0"/>
                </a:lnTo>
                <a:lnTo>
                  <a:pt x="736712" y="8185694"/>
                </a:lnTo>
                <a:lnTo>
                  <a:pt x="0" y="8185694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</p:sp>
      <p:grpSp>
        <p:nvGrpSpPr>
          <p:cNvPr id="23" name="Group 23"/>
          <p:cNvGrpSpPr/>
          <p:nvPr/>
        </p:nvGrpSpPr>
        <p:grpSpPr>
          <a:xfrm>
            <a:off x="3695278" y="2226911"/>
            <a:ext cx="11839879" cy="5672084"/>
            <a:chOff x="0" y="0"/>
            <a:chExt cx="1013919" cy="674485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013919" cy="674485"/>
            </a:xfrm>
            <a:custGeom>
              <a:avLst/>
              <a:gdLst/>
              <a:ahLst/>
              <a:cxnLst/>
              <a:rect l="l" t="t" r="r" b="b"/>
              <a:pathLst>
                <a:path w="1013919" h="674485">
                  <a:moveTo>
                    <a:pt x="0" y="0"/>
                  </a:moveTo>
                  <a:lnTo>
                    <a:pt x="1013919" y="0"/>
                  </a:lnTo>
                  <a:lnTo>
                    <a:pt x="1013919" y="674485"/>
                  </a:lnTo>
                  <a:lnTo>
                    <a:pt x="0" y="674485"/>
                  </a:lnTo>
                  <a:close/>
                </a:path>
              </a:pathLst>
            </a:custGeom>
            <a:solidFill>
              <a:srgbClr val="3C2E3D">
                <a:alpha val="24706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1013919" cy="71258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3411718" y="2078532"/>
            <a:ext cx="11708225" cy="5599210"/>
            <a:chOff x="0" y="0"/>
            <a:chExt cx="1024622" cy="665819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1024622" cy="665819"/>
            </a:xfrm>
            <a:custGeom>
              <a:avLst/>
              <a:gdLst/>
              <a:ahLst/>
              <a:cxnLst/>
              <a:rect l="l" t="t" r="r" b="b"/>
              <a:pathLst>
                <a:path w="1024622" h="665819">
                  <a:moveTo>
                    <a:pt x="0" y="0"/>
                  </a:moveTo>
                  <a:lnTo>
                    <a:pt x="1024622" y="0"/>
                  </a:lnTo>
                  <a:lnTo>
                    <a:pt x="1024622" y="665819"/>
                  </a:lnTo>
                  <a:lnTo>
                    <a:pt x="0" y="665819"/>
                  </a:lnTo>
                  <a:close/>
                </a:path>
              </a:pathLst>
            </a:custGeom>
            <a:solidFill>
              <a:srgbClr val="BEEDE1"/>
            </a:solidFill>
            <a:ln cap="sq">
              <a:noFill/>
              <a:prstDash val="solid"/>
              <a:miter/>
            </a:ln>
          </p:spPr>
        </p:sp>
        <p:sp>
          <p:nvSpPr>
            <p:cNvPr id="28" name="TextBox 28"/>
            <p:cNvSpPr txBox="1"/>
            <p:nvPr/>
          </p:nvSpPr>
          <p:spPr>
            <a:xfrm>
              <a:off x="0" y="-38100"/>
              <a:ext cx="1024622" cy="7039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9" name="Freeform 29"/>
          <p:cNvSpPr/>
          <p:nvPr/>
        </p:nvSpPr>
        <p:spPr>
          <a:xfrm rot="120324">
            <a:off x="7049103" y="1221074"/>
            <a:ext cx="4189793" cy="1081728"/>
          </a:xfrm>
          <a:custGeom>
            <a:avLst/>
            <a:gdLst/>
            <a:ahLst/>
            <a:cxnLst/>
            <a:rect l="l" t="t" r="r" b="b"/>
            <a:pathLst>
              <a:path w="4189793" h="1081728">
                <a:moveTo>
                  <a:pt x="0" y="0"/>
                </a:moveTo>
                <a:lnTo>
                  <a:pt x="4189794" y="0"/>
                </a:lnTo>
                <a:lnTo>
                  <a:pt x="4189794" y="1081729"/>
                </a:lnTo>
                <a:lnTo>
                  <a:pt x="0" y="1081729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30" name="TextBox 30"/>
          <p:cNvSpPr txBox="1"/>
          <p:nvPr/>
        </p:nvSpPr>
        <p:spPr>
          <a:xfrm>
            <a:off x="4161428" y="4276474"/>
            <a:ext cx="10645955" cy="13849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vi-VN" sz="4500" dirty="0"/>
              <a:t>Cô giới thiệu tên trò chơi, cách </a:t>
            </a:r>
            <a:r>
              <a:rPr lang="vi-VN" sz="4500" dirty="0" smtClean="0"/>
              <a:t>chơi</a:t>
            </a:r>
            <a:r>
              <a:rPr lang="en-US" sz="4500" dirty="0" smtClean="0"/>
              <a:t> </a:t>
            </a:r>
            <a:r>
              <a:rPr lang="en-US" sz="4500" dirty="0" err="1" smtClean="0"/>
              <a:t>và</a:t>
            </a:r>
            <a:r>
              <a:rPr lang="en-US" sz="4500" dirty="0" smtClean="0"/>
              <a:t> l</a:t>
            </a:r>
            <a:r>
              <a:rPr lang="vi-VN" sz="4500" dirty="0" smtClean="0"/>
              <a:t>uật chơi</a:t>
            </a:r>
            <a:r>
              <a:rPr lang="en-US" sz="4500" dirty="0" smtClean="0"/>
              <a:t> </a:t>
            </a:r>
            <a:r>
              <a:rPr lang="en-US" sz="4500" dirty="0" err="1" smtClean="0"/>
              <a:t>cho</a:t>
            </a:r>
            <a:r>
              <a:rPr lang="en-US" sz="4500" dirty="0" smtClean="0"/>
              <a:t> </a:t>
            </a:r>
            <a:r>
              <a:rPr lang="en-US" sz="4500" dirty="0" err="1" smtClean="0"/>
              <a:t>trẻ</a:t>
            </a:r>
            <a:r>
              <a:rPr lang="en-US" sz="4500" dirty="0" smtClean="0"/>
              <a:t>.</a:t>
            </a:r>
            <a:endParaRPr lang="vi-VN" sz="4500" dirty="0"/>
          </a:p>
        </p:txBody>
      </p:sp>
      <p:sp>
        <p:nvSpPr>
          <p:cNvPr id="31" name="Freeform 31"/>
          <p:cNvSpPr/>
          <p:nvPr/>
        </p:nvSpPr>
        <p:spPr>
          <a:xfrm rot="734499">
            <a:off x="15381820" y="5413957"/>
            <a:ext cx="988020" cy="974509"/>
          </a:xfrm>
          <a:custGeom>
            <a:avLst/>
            <a:gdLst/>
            <a:ahLst/>
            <a:cxnLst/>
            <a:rect l="l" t="t" r="r" b="b"/>
            <a:pathLst>
              <a:path w="988020" h="974509">
                <a:moveTo>
                  <a:pt x="0" y="0"/>
                </a:moveTo>
                <a:lnTo>
                  <a:pt x="988020" y="0"/>
                </a:lnTo>
                <a:lnTo>
                  <a:pt x="988020" y="974509"/>
                </a:lnTo>
                <a:lnTo>
                  <a:pt x="0" y="97450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32" name="Freeform 32"/>
          <p:cNvSpPr/>
          <p:nvPr/>
        </p:nvSpPr>
        <p:spPr>
          <a:xfrm rot="-999576">
            <a:off x="2234037" y="3360935"/>
            <a:ext cx="951462" cy="938451"/>
          </a:xfrm>
          <a:custGeom>
            <a:avLst/>
            <a:gdLst/>
            <a:ahLst/>
            <a:cxnLst/>
            <a:rect l="l" t="t" r="r" b="b"/>
            <a:pathLst>
              <a:path w="951462" h="938451">
                <a:moveTo>
                  <a:pt x="0" y="0"/>
                </a:moveTo>
                <a:lnTo>
                  <a:pt x="951462" y="0"/>
                </a:lnTo>
                <a:lnTo>
                  <a:pt x="951462" y="938451"/>
                </a:lnTo>
                <a:lnTo>
                  <a:pt x="0" y="938451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=""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33" name="Freeform 33"/>
          <p:cNvSpPr/>
          <p:nvPr/>
        </p:nvSpPr>
        <p:spPr>
          <a:xfrm rot="-2869965">
            <a:off x="13212401" y="8682972"/>
            <a:ext cx="1342491" cy="1324132"/>
          </a:xfrm>
          <a:custGeom>
            <a:avLst/>
            <a:gdLst/>
            <a:ahLst/>
            <a:cxnLst/>
            <a:rect l="l" t="t" r="r" b="b"/>
            <a:pathLst>
              <a:path w="1342491" h="1324132">
                <a:moveTo>
                  <a:pt x="0" y="0"/>
                </a:moveTo>
                <a:lnTo>
                  <a:pt x="1342491" y="0"/>
                </a:lnTo>
                <a:lnTo>
                  <a:pt x="1342491" y="1324132"/>
                </a:lnTo>
                <a:lnTo>
                  <a:pt x="0" y="1324132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=""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34" name="Freeform 34"/>
          <p:cNvSpPr/>
          <p:nvPr/>
        </p:nvSpPr>
        <p:spPr>
          <a:xfrm rot="1063743">
            <a:off x="2599734" y="-131425"/>
            <a:ext cx="1697838" cy="1674620"/>
          </a:xfrm>
          <a:custGeom>
            <a:avLst/>
            <a:gdLst/>
            <a:ahLst/>
            <a:cxnLst/>
            <a:rect l="l" t="t" r="r" b="b"/>
            <a:pathLst>
              <a:path w="1697838" h="1674620">
                <a:moveTo>
                  <a:pt x="0" y="0"/>
                </a:moveTo>
                <a:lnTo>
                  <a:pt x="1697838" y="0"/>
                </a:lnTo>
                <a:lnTo>
                  <a:pt x="1697838" y="1674620"/>
                </a:lnTo>
                <a:lnTo>
                  <a:pt x="0" y="167462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35" name="Freeform 35"/>
          <p:cNvSpPr/>
          <p:nvPr/>
        </p:nvSpPr>
        <p:spPr>
          <a:xfrm rot="1063743">
            <a:off x="2705124" y="8608947"/>
            <a:ext cx="660076" cy="651049"/>
          </a:xfrm>
          <a:custGeom>
            <a:avLst/>
            <a:gdLst/>
            <a:ahLst/>
            <a:cxnLst/>
            <a:rect l="l" t="t" r="r" b="b"/>
            <a:pathLst>
              <a:path w="660076" h="651049">
                <a:moveTo>
                  <a:pt x="0" y="0"/>
                </a:moveTo>
                <a:lnTo>
                  <a:pt x="660076" y="0"/>
                </a:lnTo>
                <a:lnTo>
                  <a:pt x="660076" y="651049"/>
                </a:lnTo>
                <a:lnTo>
                  <a:pt x="0" y="65104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36" name="Freeform 36"/>
          <p:cNvSpPr/>
          <p:nvPr/>
        </p:nvSpPr>
        <p:spPr>
          <a:xfrm rot="1292469">
            <a:off x="12908572" y="1246487"/>
            <a:ext cx="1317310" cy="1317310"/>
          </a:xfrm>
          <a:custGeom>
            <a:avLst/>
            <a:gdLst/>
            <a:ahLst/>
            <a:cxnLst/>
            <a:rect l="l" t="t" r="r" b="b"/>
            <a:pathLst>
              <a:path w="1317310" h="1317310">
                <a:moveTo>
                  <a:pt x="0" y="0"/>
                </a:moveTo>
                <a:lnTo>
                  <a:pt x="1317310" y="0"/>
                </a:lnTo>
                <a:lnTo>
                  <a:pt x="1317310" y="1317309"/>
                </a:lnTo>
                <a:lnTo>
                  <a:pt x="0" y="1317309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=""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632476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108</Words>
  <Application>Microsoft Office PowerPoint</Application>
  <PresentationFormat>Custom</PresentationFormat>
  <Paragraphs>15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Arial</vt:lpstr>
      <vt:lpstr>Noto Sans Bold</vt:lpstr>
      <vt:lpstr>Lexend Deca</vt:lpstr>
      <vt:lpstr>Calibri</vt:lpstr>
      <vt:lpstr>Noto Sans</vt:lpstr>
      <vt:lpstr>Times New Roman</vt:lpstr>
      <vt:lpstr>Paytone One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LĨNH VỰC PHÁT TRIỂN NGÔN NGỮ</dc:title>
  <dc:creator>Administrator</dc:creator>
  <cp:lastModifiedBy>Admin</cp:lastModifiedBy>
  <cp:revision>27</cp:revision>
  <dcterms:created xsi:type="dcterms:W3CDTF">2006-08-16T00:00:00Z</dcterms:created>
  <dcterms:modified xsi:type="dcterms:W3CDTF">2024-06-06T04:39:13Z</dcterms:modified>
  <dc:identifier>DAGBGsRba_o</dc:identifier>
</cp:coreProperties>
</file>