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7" r:id="rId2"/>
    <p:sldId id="287" r:id="rId3"/>
    <p:sldId id="293" r:id="rId4"/>
    <p:sldId id="269" r:id="rId5"/>
    <p:sldId id="278" r:id="rId6"/>
    <p:sldId id="279" r:id="rId7"/>
    <p:sldId id="256" r:id="rId8"/>
    <p:sldId id="280" r:id="rId9"/>
    <p:sldId id="284" r:id="rId10"/>
    <p:sldId id="276" r:id="rId11"/>
    <p:sldId id="260" r:id="rId12"/>
    <p:sldId id="277" r:id="rId13"/>
    <p:sldId id="285" r:id="rId14"/>
    <p:sldId id="262" r:id="rId15"/>
    <p:sldId id="290" r:id="rId16"/>
    <p:sldId id="263" r:id="rId17"/>
    <p:sldId id="286" r:id="rId18"/>
    <p:sldId id="29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7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34.jpeg"/><Relationship Id="rId7" Type="http://schemas.openxmlformats.org/officeDocument/2006/relationships/image" Target="../media/image37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Relationship Id="rId9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5.jpeg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huy&#7873;n\DuongEmDiBeat-V.A-3743063.mp3" TargetMode="External"/><Relationship Id="rId6" Type="http://schemas.openxmlformats.org/officeDocument/2006/relationships/image" Target="../media/image43.gif"/><Relationship Id="rId5" Type="http://schemas.openxmlformats.org/officeDocument/2006/relationships/image" Target="../media/image42.wmf"/><Relationship Id="rId4" Type="http://schemas.openxmlformats.org/officeDocument/2006/relationships/image" Target="../media/image41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4">
            <a:extLst>
              <a:ext uri="{FF2B5EF4-FFF2-40B4-BE49-F238E27FC236}">
                <a16:creationId xmlns:a16="http://schemas.microsoft.com/office/drawing/2014/main" xmlns="" id="{B47C8AB2-52DD-60DF-B7A1-754948655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09584"/>
            <a:ext cx="9144000" cy="470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Rectangle 4">
            <a:extLst>
              <a:ext uri="{FF2B5EF4-FFF2-40B4-BE49-F238E27FC236}">
                <a16:creationId xmlns:a16="http://schemas.microsoft.com/office/drawing/2014/main" xmlns="" id="{C08AC1B8-2ED4-6384-A600-D0B0B71E6F8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.VnTime" panose="020B7200000000000000" pitchFamily="34" charset="0"/>
              </a:rPr>
              <a:t>            </a:t>
            </a:r>
          </a:p>
        </p:txBody>
      </p:sp>
      <p:pic>
        <p:nvPicPr>
          <p:cNvPr id="3076" name="Picture 8" descr="Picture7">
            <a:extLst>
              <a:ext uri="{FF2B5EF4-FFF2-40B4-BE49-F238E27FC236}">
                <a16:creationId xmlns:a16="http://schemas.microsoft.com/office/drawing/2014/main" xmlns="" id="{11D286AC-CAAC-EBF2-A4A3-7557B661E5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78754">
            <a:off x="152400" y="228600"/>
            <a:ext cx="4762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9" descr="Picture7">
            <a:extLst>
              <a:ext uri="{FF2B5EF4-FFF2-40B4-BE49-F238E27FC236}">
                <a16:creationId xmlns:a16="http://schemas.microsoft.com/office/drawing/2014/main" xmlns="" id="{4DF13E8C-E1E8-15FD-BF89-5796C92503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19185">
            <a:off x="550863" y="3408363"/>
            <a:ext cx="8509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6" name="Picture 10" descr="Picture7">
            <a:extLst>
              <a:ext uri="{FF2B5EF4-FFF2-40B4-BE49-F238E27FC236}">
                <a16:creationId xmlns:a16="http://schemas.microsoft.com/office/drawing/2014/main" xmlns="" id="{7CE7D951-6E0E-9EFF-7F06-A3D28ABFE4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74597">
            <a:off x="7493000" y="3097213"/>
            <a:ext cx="76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11" descr="Picture7">
            <a:extLst>
              <a:ext uri="{FF2B5EF4-FFF2-40B4-BE49-F238E27FC236}">
                <a16:creationId xmlns:a16="http://schemas.microsoft.com/office/drawing/2014/main" xmlns="" id="{BDD6D4D9-9C48-A43D-9E0D-784DCA7406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1653">
            <a:off x="8077200" y="3810000"/>
            <a:ext cx="10668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12" descr="Picture7">
            <a:extLst>
              <a:ext uri="{FF2B5EF4-FFF2-40B4-BE49-F238E27FC236}">
                <a16:creationId xmlns:a16="http://schemas.microsoft.com/office/drawing/2014/main" xmlns="" id="{625B433D-12F4-D605-829B-0299D4094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199704">
            <a:off x="8186738" y="1871662"/>
            <a:ext cx="76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3" descr="Picture7">
            <a:extLst>
              <a:ext uri="{FF2B5EF4-FFF2-40B4-BE49-F238E27FC236}">
                <a16:creationId xmlns:a16="http://schemas.microsoft.com/office/drawing/2014/main" xmlns="" id="{73571477-B8D0-E2A1-BF40-BF78398B3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46051">
            <a:off x="457200" y="1752600"/>
            <a:ext cx="6096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0" name="Rectangle 14">
            <a:extLst>
              <a:ext uri="{FF2B5EF4-FFF2-40B4-BE49-F238E27FC236}">
                <a16:creationId xmlns:a16="http://schemas.microsoft.com/office/drawing/2014/main" xmlns="" id="{60F62481-68D2-4F77-AC18-3315DC3A64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-36513"/>
            <a:ext cx="7772400" cy="1066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vi-VN" altLang="en-US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 ÉN</a:t>
            </a:r>
            <a:endParaRPr lang="vi-VN" altLang="en-US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594" name="Picture 18" descr="Picture7">
            <a:extLst>
              <a:ext uri="{FF2B5EF4-FFF2-40B4-BE49-F238E27FC236}">
                <a16:creationId xmlns:a16="http://schemas.microsoft.com/office/drawing/2014/main" xmlns="" id="{BB912220-136C-8A07-B232-5BA901D95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15437">
            <a:off x="2265362" y="1087438"/>
            <a:ext cx="61912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84" name="Group 22">
            <a:extLst>
              <a:ext uri="{FF2B5EF4-FFF2-40B4-BE49-F238E27FC236}">
                <a16:creationId xmlns:a16="http://schemas.microsoft.com/office/drawing/2014/main" xmlns="" id="{9D16C3C3-5447-1915-6651-A6F82011E90A}"/>
              </a:ext>
            </a:extLst>
          </p:cNvPr>
          <p:cNvGrpSpPr>
            <a:grpSpLocks/>
          </p:cNvGrpSpPr>
          <p:nvPr/>
        </p:nvGrpSpPr>
        <p:grpSpPr bwMode="auto">
          <a:xfrm>
            <a:off x="368338" y="1424748"/>
            <a:ext cx="8408324" cy="4648200"/>
            <a:chOff x="377" y="889"/>
            <a:chExt cx="5153" cy="2456"/>
          </a:xfrm>
        </p:grpSpPr>
        <p:sp>
          <p:nvSpPr>
            <p:cNvPr id="3087" name="Rectangle 3">
              <a:extLst>
                <a:ext uri="{FF2B5EF4-FFF2-40B4-BE49-F238E27FC236}">
                  <a16:creationId xmlns:a16="http://schemas.microsoft.com/office/drawing/2014/main" xmlns="" id="{9FE29553-DA77-12B8-D389-DE29F587C9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" y="889"/>
              <a:ext cx="5153" cy="2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3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GIÁO DỤC PHÁT TRIỂN NHẬN THỨC</a:t>
              </a:r>
              <a:r>
                <a:rPr lang="en-US" altLang="en-US" sz="3000" b="1" dirty="0">
                  <a:solidFill>
                    <a:srgbClr val="0000FF"/>
                  </a:solidFill>
                  <a:latin typeface=".VnTimeH" panose="020B7200000000000000" pitchFamily="34" charset="0"/>
                </a:rPr>
                <a:t/>
              </a:r>
              <a:br>
                <a:rPr lang="en-US" altLang="en-US" sz="3000" b="1" dirty="0">
                  <a:solidFill>
                    <a:srgbClr val="0000FF"/>
                  </a:solidFill>
                  <a:latin typeface=".VnTimeH" panose="020B7200000000000000" pitchFamily="34" charset="0"/>
                </a:rPr>
              </a:br>
              <a:r>
                <a:rPr lang="en-US" altLang="en-US" sz="4000" b="1" dirty="0">
                  <a:solidFill>
                    <a:srgbClr val="0000FF"/>
                  </a:solidFill>
                  <a:latin typeface=".VnTimeH" panose="020B7200000000000000" pitchFamily="34" charset="0"/>
                </a:rPr>
                <a:t>   </a:t>
              </a:r>
              <a:r>
                <a:rPr lang="en-US" altLang="en-US" sz="3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LQVT: </a:t>
              </a:r>
              <a:r>
                <a:rPr lang="en-US" alt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Nhận</a:t>
              </a:r>
              <a:r>
                <a:rPr lang="en-US" altLang="en-US" sz="3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altLang="en-US" sz="3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30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sáng</a:t>
              </a:r>
              <a:r>
                <a:rPr lang="en-US" altLang="en-US" sz="30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altLang="en-US" sz="3000" b="1" dirty="0" err="1" smtClean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tối</a:t>
              </a:r>
              <a:endPara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vi-VN" altLang="en-US" sz="2800" b="1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Lớp MGB :C1</a:t>
              </a:r>
              <a:r>
                <a:rPr lang="en-US" altLang="en-US" sz="2800" b="1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  </a:t>
              </a:r>
              <a:endPara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88" name="Freeform 21">
              <a:extLst>
                <a:ext uri="{FF2B5EF4-FFF2-40B4-BE49-F238E27FC236}">
                  <a16:creationId xmlns:a16="http://schemas.microsoft.com/office/drawing/2014/main" xmlns="" id="{E2DC0E98-A124-F5E1-A012-D5DF14D9BC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4" y="2945"/>
              <a:ext cx="99" cy="31"/>
            </a:xfrm>
            <a:custGeom>
              <a:avLst/>
              <a:gdLst>
                <a:gd name="T0" fmla="*/ 0 w 99"/>
                <a:gd name="T1" fmla="*/ 0 h 31"/>
                <a:gd name="T2" fmla="*/ 99 w 99"/>
                <a:gd name="T3" fmla="*/ 18 h 31"/>
                <a:gd name="T4" fmla="*/ 0 60000 65536"/>
                <a:gd name="T5" fmla="*/ 0 60000 65536"/>
                <a:gd name="T6" fmla="*/ 0 w 99"/>
                <a:gd name="T7" fmla="*/ 0 h 31"/>
                <a:gd name="T8" fmla="*/ 99 w 99"/>
                <a:gd name="T9" fmla="*/ 31 h 3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9" h="31">
                  <a:moveTo>
                    <a:pt x="0" y="0"/>
                  </a:moveTo>
                  <a:cubicBezTo>
                    <a:pt x="47" y="31"/>
                    <a:pt x="16" y="18"/>
                    <a:pt x="99" y="18"/>
                  </a:cubicBezTo>
                </a:path>
              </a:pathLst>
            </a:cu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6B81DCF1-A6F7-EDB6-27A9-E137975F8EB2}"/>
              </a:ext>
            </a:extLst>
          </p:cNvPr>
          <p:cNvCxnSpPr>
            <a:cxnSpLocks/>
          </p:cNvCxnSpPr>
          <p:nvPr/>
        </p:nvCxnSpPr>
        <p:spPr>
          <a:xfrm>
            <a:off x="3470275" y="762000"/>
            <a:ext cx="2203450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4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45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45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 build="p"/>
      <p:bldP spid="24590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7170" name="Picture 2" descr="H:\ \ảnh thi Quận\troc chơi động\a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9436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990600" y="5934670"/>
            <a:ext cx="7162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endParaRPr lang="vi-VN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0242" name="Picture 2" descr="H:\ \ảnh thi Quận\troc chơi động\15-10tai-hinh-nen-may-tinh-chat-luong-hd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0198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990600" y="6096000"/>
            <a:ext cx="7162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endParaRPr lang="vi-VN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2050" name="Picture 2" descr="G:\tranh in thêm trẻ học\đèn đườ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2" y="0"/>
            <a:ext cx="913984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ADMIN\Desktop\abstract-bubbles-ppt-backgrounds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799" y="1"/>
            <a:ext cx="4648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4999" y="0"/>
            <a:ext cx="4550961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 descr="H:\ \ảnh thi Quận\troc chơi động\Pholongden_zing_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" y="3429000"/>
            <a:ext cx="4495800" cy="3428999"/>
          </a:xfrm>
          <a:prstGeom prst="rect">
            <a:avLst/>
          </a:prstGeom>
          <a:noFill/>
        </p:spPr>
      </p:pic>
      <p:pic>
        <p:nvPicPr>
          <p:cNvPr id="6" name="Picture 2" descr="C:\Users\ADMIN\Desktop\112_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5800" y="3414447"/>
            <a:ext cx="4648200" cy="344355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495799" y="3505200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ngon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 descr="C:\Users\ADMIN\Desktop\cho-be-ngu-chung-voi-ba-m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5800" y="3429000"/>
            <a:ext cx="46482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990600" y="5867400"/>
            <a:ext cx="71628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 </a:t>
            </a:r>
            <a:r>
              <a:rPr lang="en-US" sz="6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endParaRPr lang="vi-VN" sz="6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0600" y="6705600"/>
            <a:ext cx="71628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 </a:t>
            </a:r>
            <a:r>
              <a:rPr lang="en-US" sz="6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endParaRPr lang="vi-VN" sz="6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:\ \ảnh thi Quận\troc chơi động\hinh-anh-dem-trang-ram-dep-lung-linh-se-mang-den-cho-ban-cam-giac-binh-yen-trong-tam-hon-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334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990600" y="5750004"/>
            <a:ext cx="71628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 </a:t>
            </a:r>
            <a:r>
              <a:rPr lang="en-US" sz="6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endParaRPr lang="vi-VN" sz="6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2400" y="152401"/>
          <a:ext cx="8839200" cy="6476999"/>
        </p:xfrm>
        <a:graphic>
          <a:graphicData uri="http://schemas.openxmlformats.org/drawingml/2006/table">
            <a:tbl>
              <a:tblPr/>
              <a:tblGrid>
                <a:gridCol w="8839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209193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9600" b="1" dirty="0">
                          <a:latin typeface=".VnArial Narrow"/>
                          <a:ea typeface="Calibri"/>
                        </a:rPr>
                        <a:t>  </a:t>
                      </a:r>
                      <a:r>
                        <a:rPr lang="en-US" sz="9600" b="1" baseline="0" dirty="0">
                          <a:latin typeface=".VnArial Narrow"/>
                          <a:ea typeface="Calibri"/>
                        </a:rPr>
                        <a:t> </a:t>
                      </a:r>
                      <a:r>
                        <a:rPr lang="en-US" sz="9600" b="1" dirty="0">
                          <a:solidFill>
                            <a:srgbClr val="FF0000"/>
                          </a:solidFill>
                          <a:latin typeface=".VnArial Narrow"/>
                          <a:ea typeface="Calibri"/>
                        </a:rPr>
                        <a:t>1      2      3      4</a:t>
                      </a:r>
                      <a:endParaRPr lang="vi-VN" sz="9600" dirty="0">
                        <a:latin typeface="Times New Roman"/>
                        <a:ea typeface="Calibri"/>
                      </a:endParaRPr>
                    </a:p>
                  </a:txBody>
                  <a:tcPr marL="41197" marR="411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47619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4300" b="1" dirty="0">
                          <a:latin typeface=".VnArial Narrow"/>
                          <a:ea typeface="Calibri"/>
                        </a:rPr>
                        <a:t>   </a:t>
                      </a:r>
                      <a:endParaRPr lang="vi-VN" sz="700" dirty="0">
                        <a:latin typeface="Times New Roman"/>
                        <a:ea typeface="Calibri"/>
                      </a:endParaRPr>
                    </a:p>
                  </a:txBody>
                  <a:tcPr marL="41197" marR="411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201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300" b="1" dirty="0">
                          <a:latin typeface=".VnArial Narrow"/>
                          <a:ea typeface="Calibri"/>
                        </a:rPr>
                        <a:t>   </a:t>
                      </a:r>
                      <a:endParaRPr lang="vi-VN" sz="700" dirty="0">
                        <a:latin typeface="Times New Roman"/>
                        <a:ea typeface="Calibri"/>
                      </a:endParaRPr>
                    </a:p>
                  </a:txBody>
                  <a:tcPr marL="41197" marR="411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6" name="Down Arrow 5"/>
          <p:cNvSpPr/>
          <p:nvPr/>
        </p:nvSpPr>
        <p:spPr>
          <a:xfrm>
            <a:off x="1219200" y="1219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Down Arrow 12"/>
          <p:cNvSpPr/>
          <p:nvPr/>
        </p:nvSpPr>
        <p:spPr>
          <a:xfrm>
            <a:off x="1295400" y="3886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Down Arrow 13"/>
          <p:cNvSpPr/>
          <p:nvPr/>
        </p:nvSpPr>
        <p:spPr>
          <a:xfrm>
            <a:off x="3505200" y="3886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Down Arrow 14"/>
          <p:cNvSpPr/>
          <p:nvPr/>
        </p:nvSpPr>
        <p:spPr>
          <a:xfrm>
            <a:off x="5715000" y="3886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Down Arrow 15"/>
          <p:cNvSpPr/>
          <p:nvPr/>
        </p:nvSpPr>
        <p:spPr>
          <a:xfrm>
            <a:off x="7924800" y="3886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Down Arrow 16"/>
          <p:cNvSpPr/>
          <p:nvPr/>
        </p:nvSpPr>
        <p:spPr>
          <a:xfrm>
            <a:off x="3429000" y="1219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Down Arrow 17"/>
          <p:cNvSpPr/>
          <p:nvPr/>
        </p:nvSpPr>
        <p:spPr>
          <a:xfrm>
            <a:off x="5638800" y="1219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Down Arrow 18"/>
          <p:cNvSpPr/>
          <p:nvPr/>
        </p:nvSpPr>
        <p:spPr>
          <a:xfrm>
            <a:off x="7924800" y="1219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0" name="Picture 19" descr="C:\Users\ADMIN\Desktop\ảnh thi Quận\troc chơi động\Vi-sao-Mat-Troi-lai-moc-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1" y="1905000"/>
            <a:ext cx="2057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C:\Users\ADMIN\Desktop\ảnh thi Quận\troc chơi động\du-bao-thoi-tiet-dien-bien-nang-nong-o-bac-bo-nam-201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1905000"/>
            <a:ext cx="2057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C:\Users\ADMIN\Desktop\ảnh thi Quận\troc chơi động\a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1905000"/>
            <a:ext cx="2133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2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34200" y="1905000"/>
            <a:ext cx="2057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3" descr="C:\Users\ADMIN\Desktop\ảnh thi Quận\troc chơi động\vws050298-9ee1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4495800"/>
            <a:ext cx="2059132" cy="2149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 descr="C:\Users\ADMIN\Desktop\ảnh thi Quận\troc chơi động\truong-mam-non-blue-sky-cho-tre-an-do-nau-tu-ngay-hom-truoc-3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38401" y="4495800"/>
            <a:ext cx="2133600" cy="2149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5" descr="C:\Users\ADMIN\Desktop\ảnh thi Quận\troc chơi động\Don be ve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8201" y="4495800"/>
            <a:ext cx="2133599" cy="2149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6" descr="C:\Users\ADMIN\Desktop\ảnh thi Quận\troc chơi động\meo-xem-tv-tiet-kiem-dien-1115201231750am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34200" y="4495800"/>
            <a:ext cx="2057400" cy="2149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ADMIN\Desktop\abstract-bubbles-ppt-backgrounds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90600" y="228600"/>
            <a:ext cx="716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5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5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5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5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endParaRPr lang="vi-VN" sz="5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C:\Users\ADMIN\Desktop\ảnh thi Quận\troc chơi động\Vi-sao-Mat-Troi-lai-moc-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52600"/>
            <a:ext cx="2209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ADMIN\Desktop\ảnh thi Quận\troc chơi động\du-bao-thoi-tiet-dien-bien-nang-nong-o-bac-bo-nam-201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1752600"/>
            <a:ext cx="2286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ADMIN\Desktop\ảnh thi Quận\troc chơi động\a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1752600"/>
            <a:ext cx="2268187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83070" y="1752600"/>
            <a:ext cx="216093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Picture1">
            <a:extLst>
              <a:ext uri="{FF2B5EF4-FFF2-40B4-BE49-F238E27FC236}">
                <a16:creationId xmlns:a16="http://schemas.microsoft.com/office/drawing/2014/main" xmlns="" id="{B75E4052-6C0F-D79E-3FD4-F5FA38EB6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152400"/>
            <a:ext cx="9142412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7" name="Rectangle 3">
            <a:extLst>
              <a:ext uri="{FF2B5EF4-FFF2-40B4-BE49-F238E27FC236}">
                <a16:creationId xmlns:a16="http://schemas.microsoft.com/office/drawing/2014/main" xmlns="" id="{62EB20FA-9D21-62F9-6FB6-42127087698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 flipV="1">
            <a:off x="457200" y="6126163"/>
            <a:ext cx="7772400" cy="74612"/>
          </a:xfrm>
        </p:spPr>
        <p:txBody>
          <a:bodyPr>
            <a:normAutofit fontScale="25000" lnSpcReduction="20000"/>
          </a:bodyPr>
          <a:lstStyle/>
          <a:p>
            <a:pPr eaLnBrk="1" hangingPunct="1">
              <a:lnSpc>
                <a:spcPct val="80000"/>
              </a:lnSpc>
            </a:pPr>
            <a:endParaRPr lang="vi-VN" altLang="en-US" sz="800"/>
          </a:p>
        </p:txBody>
      </p:sp>
      <p:pic>
        <p:nvPicPr>
          <p:cNvPr id="36868" name="Picture 4" descr="nhom5">
            <a:extLst>
              <a:ext uri="{FF2B5EF4-FFF2-40B4-BE49-F238E27FC236}">
                <a16:creationId xmlns:a16="http://schemas.microsoft.com/office/drawing/2014/main" xmlns="" id="{38448830-6D06-020B-3856-25B57FFB7A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5" descr="nhom5">
            <a:extLst>
              <a:ext uri="{FF2B5EF4-FFF2-40B4-BE49-F238E27FC236}">
                <a16:creationId xmlns:a16="http://schemas.microsoft.com/office/drawing/2014/main" xmlns="" id="{497941FE-869F-41CA-8C70-460EA525E9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0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6" descr="nhom5">
            <a:extLst>
              <a:ext uri="{FF2B5EF4-FFF2-40B4-BE49-F238E27FC236}">
                <a16:creationId xmlns:a16="http://schemas.microsoft.com/office/drawing/2014/main" xmlns="" id="{B10FC932-1530-9495-C593-1F28CFB337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276475" y="5191125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7" descr="nhom5">
            <a:extLst>
              <a:ext uri="{FF2B5EF4-FFF2-40B4-BE49-F238E27FC236}">
                <a16:creationId xmlns:a16="http://schemas.microsoft.com/office/drawing/2014/main" xmlns="" id="{D60E49C9-29E6-F212-61DE-93534AE9C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3429000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2" name="Picture 8" descr="nhom5">
            <a:extLst>
              <a:ext uri="{FF2B5EF4-FFF2-40B4-BE49-F238E27FC236}">
                <a16:creationId xmlns:a16="http://schemas.microsoft.com/office/drawing/2014/main" xmlns="" id="{548E3466-4EA8-6D69-544F-19D08B686C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1371600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3" name="Picture 9" descr="nhom5">
            <a:extLst>
              <a:ext uri="{FF2B5EF4-FFF2-40B4-BE49-F238E27FC236}">
                <a16:creationId xmlns:a16="http://schemas.microsoft.com/office/drawing/2014/main" xmlns="" id="{EDB412A6-DEEA-8DDC-502D-7DFE8232FA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486275" y="5191125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4" name="Picture 10" descr="nhom5">
            <a:extLst>
              <a:ext uri="{FF2B5EF4-FFF2-40B4-BE49-F238E27FC236}">
                <a16:creationId xmlns:a16="http://schemas.microsoft.com/office/drawing/2014/main" xmlns="" id="{F5B63C9E-31F5-8EF9-CEAD-4A95B41376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772275" y="5191125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5" name="Picture 11" descr="nhom5">
            <a:extLst>
              <a:ext uri="{FF2B5EF4-FFF2-40B4-BE49-F238E27FC236}">
                <a16:creationId xmlns:a16="http://schemas.microsoft.com/office/drawing/2014/main" xmlns="" id="{33A68947-597F-149E-2121-050933AB9F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200275" y="-828675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6" name="Picture 12" descr="nhom5">
            <a:extLst>
              <a:ext uri="{FF2B5EF4-FFF2-40B4-BE49-F238E27FC236}">
                <a16:creationId xmlns:a16="http://schemas.microsoft.com/office/drawing/2014/main" xmlns="" id="{3AD4041D-D0F9-94CF-D53B-41C99D4F2E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410075" y="-828675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7" name="Picture 13" descr="nhom5">
            <a:extLst>
              <a:ext uri="{FF2B5EF4-FFF2-40B4-BE49-F238E27FC236}">
                <a16:creationId xmlns:a16="http://schemas.microsoft.com/office/drawing/2014/main" xmlns="" id="{086E4EDE-0969-046C-5B9E-FAFDE9C7C5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391275" y="-828675"/>
            <a:ext cx="5334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8" name="Picture 14" descr="3">
            <a:extLst>
              <a:ext uri="{FF2B5EF4-FFF2-40B4-BE49-F238E27FC236}">
                <a16:creationId xmlns:a16="http://schemas.microsoft.com/office/drawing/2014/main" xmlns="" id="{26C3F445-BD8B-C2B8-4281-349E2599B9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0"/>
            <a:ext cx="1422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9" name="Picture 15" descr="lang hoa">
            <a:extLst>
              <a:ext uri="{FF2B5EF4-FFF2-40B4-BE49-F238E27FC236}">
                <a16:creationId xmlns:a16="http://schemas.microsoft.com/office/drawing/2014/main" xmlns="" id="{254160DC-D512-5FA8-344C-5C502F2A1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429000"/>
            <a:ext cx="32004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0" name="Picture 16" descr="nhom 8">
            <a:extLst>
              <a:ext uri="{FF2B5EF4-FFF2-40B4-BE49-F238E27FC236}">
                <a16:creationId xmlns:a16="http://schemas.microsoft.com/office/drawing/2014/main" xmlns="" id="{94C6AE9E-6107-6442-7E2A-1D9947268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800725" y="-85725"/>
            <a:ext cx="7239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1" name="Picture 17" descr="nhom 8">
            <a:extLst>
              <a:ext uri="{FF2B5EF4-FFF2-40B4-BE49-F238E27FC236}">
                <a16:creationId xmlns:a16="http://schemas.microsoft.com/office/drawing/2014/main" xmlns="" id="{22422C9F-0CD0-EB07-2DED-80F36EA24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55299">
            <a:off x="6934200" y="1295400"/>
            <a:ext cx="7239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82" name="Rectangle 18">
            <a:extLst>
              <a:ext uri="{FF2B5EF4-FFF2-40B4-BE49-F238E27FC236}">
                <a16:creationId xmlns:a16="http://schemas.microsoft.com/office/drawing/2014/main" xmlns="" id="{D278EE19-FED0-9DFC-8B23-2A10DA89DC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752600"/>
            <a:ext cx="67818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Giờ</a:t>
            </a:r>
            <a:r>
              <a:rPr lang="en-US" altLang="en-US" sz="28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học</a:t>
            </a:r>
            <a:r>
              <a:rPr lang="en-US" altLang="en-US" sz="28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đã</a:t>
            </a:r>
            <a:r>
              <a:rPr lang="en-US" altLang="en-US" sz="28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kết</a:t>
            </a:r>
            <a:r>
              <a:rPr lang="en-US" altLang="en-US" sz="28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thúc</a:t>
            </a:r>
            <a:endParaRPr lang="en-US" altLang="en-US" sz="2800" b="1" dirty="0">
              <a:solidFill>
                <a:srgbClr val="FF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Chúc</a:t>
            </a:r>
            <a:r>
              <a:rPr lang="en-US" altLang="en-US" sz="28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các</a:t>
            </a:r>
            <a:r>
              <a:rPr lang="en-US" altLang="en-US" sz="28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cô</a:t>
            </a:r>
            <a:r>
              <a:rPr lang="en-US" altLang="en-US" sz="28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thành</a:t>
            </a:r>
            <a:r>
              <a:rPr lang="en-US" altLang="en-US" sz="28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đạt</a:t>
            </a:r>
            <a:r>
              <a:rPr lang="en-US" altLang="en-US" sz="28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, </a:t>
            </a:r>
            <a:r>
              <a:rPr lang="en-US" altLang="en-US" sz="28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chúc</a:t>
            </a:r>
            <a:r>
              <a:rPr lang="en-US" altLang="en-US" sz="28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con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chăm</a:t>
            </a:r>
            <a:r>
              <a:rPr lang="en-US" altLang="en-US" sz="28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ngoan</a:t>
            </a:r>
            <a:r>
              <a:rPr lang="en-US" altLang="en-US" sz="28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học</a:t>
            </a:r>
            <a:r>
              <a:rPr lang="en-US" altLang="en-US" sz="2800" b="1" dirty="0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giỏi</a:t>
            </a:r>
            <a:r>
              <a:rPr lang="en-US" altLang="en-US" sz="2800" b="1">
                <a:solidFill>
                  <a:srgbClr val="FF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!</a:t>
            </a:r>
          </a:p>
        </p:txBody>
      </p:sp>
      <p:pic>
        <p:nvPicPr>
          <p:cNvPr id="36883" name="Picture 19" descr="3">
            <a:extLst>
              <a:ext uri="{FF2B5EF4-FFF2-40B4-BE49-F238E27FC236}">
                <a16:creationId xmlns:a16="http://schemas.microsoft.com/office/drawing/2014/main" xmlns="" id="{63CBF86F-1636-595C-5286-F1EC19EA5A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0"/>
            <a:ext cx="1422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DuongEmDiBeat-V.A-3743063.mp3">
            <a:hlinkClick r:id="" action="ppaction://media"/>
            <a:extLst>
              <a:ext uri="{FF2B5EF4-FFF2-40B4-BE49-F238E27FC236}">
                <a16:creationId xmlns:a16="http://schemas.microsoft.com/office/drawing/2014/main" xmlns="" id="{0B16319E-F99C-C1D9-9C85-6A9DF721E197}"/>
              </a:ext>
            </a:extLst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6576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6632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xmlns="" id="{BF4A16C5-E700-FC69-19E3-BDA567BBB9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382" y="884735"/>
            <a:ext cx="8077200" cy="544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1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Kiến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thức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: 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Trẻ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gọi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đúng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tên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buổi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Buổi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sáng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buổi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trưa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buổi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chiều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buổi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tối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Trẻ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biệt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buổi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dấu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hiệu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thời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gian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hoạt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động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trẻ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2.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Kỹ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năng</a:t>
            </a:r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Rèn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kỹ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năng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sát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, so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sánh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ghi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nhớ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chủ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định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Trẻ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biết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sử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dụng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chỉ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thời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gian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Buổi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sáng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buổi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trưa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buổi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chiều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buổi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tối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. </a:t>
            </a:r>
          </a:p>
          <a:p>
            <a:pPr>
              <a:spcBef>
                <a:spcPct val="0"/>
              </a:spcBef>
              <a:buNone/>
            </a:pP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Phát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triển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khả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năng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định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hướng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thời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gian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trẻ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3.Thái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độ</a:t>
            </a:r>
            <a:endParaRPr lang="en-US" altLang="en-US" sz="24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2060"/>
                </a:solidFill>
              </a:rPr>
              <a:t>-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Trẻ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o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hứng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tích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cực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tham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gia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hoạt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động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buổi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  <a:endParaRPr lang="en-US" alt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099" name="Group 3">
            <a:extLst>
              <a:ext uri="{FF2B5EF4-FFF2-40B4-BE49-F238E27FC236}">
                <a16:creationId xmlns:a16="http://schemas.microsoft.com/office/drawing/2014/main" xmlns="" id="{153B50E1-558C-1F09-7C65-5B1B616B100D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56700" cy="6858000"/>
            <a:chOff x="-8" y="-68"/>
            <a:chExt cx="5768" cy="4426"/>
          </a:xfrm>
        </p:grpSpPr>
        <p:pic>
          <p:nvPicPr>
            <p:cNvPr id="4100" name="Picture 4" descr="flower[1][1][1][1]">
              <a:extLst>
                <a:ext uri="{FF2B5EF4-FFF2-40B4-BE49-F238E27FC236}">
                  <a16:creationId xmlns:a16="http://schemas.microsoft.com/office/drawing/2014/main" xmlns="" id="{FE54D658-6D3D-9FE9-7E5D-6868E0D2FE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380" y="1940"/>
              <a:ext cx="4320" cy="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1" name="Picture 5" descr="flower[1][1][1][1]">
              <a:extLst>
                <a:ext uri="{FF2B5EF4-FFF2-40B4-BE49-F238E27FC236}">
                  <a16:creationId xmlns:a16="http://schemas.microsoft.com/office/drawing/2014/main" xmlns="" id="{6A191920-CEE2-653D-D743-8430E21748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976" y="1968"/>
              <a:ext cx="4320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2" name="Picture 6" descr="flower[1][1][1][1]">
              <a:extLst>
                <a:ext uri="{FF2B5EF4-FFF2-40B4-BE49-F238E27FC236}">
                  <a16:creationId xmlns:a16="http://schemas.microsoft.com/office/drawing/2014/main" xmlns="" id="{3FFEDD74-C9A5-349D-FCAE-2F18930FC6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161"/>
              <a:ext cx="5760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3" name="Picture 7" descr="flower[1][1][1][1]">
              <a:extLst>
                <a:ext uri="{FF2B5EF4-FFF2-40B4-BE49-F238E27FC236}">
                  <a16:creationId xmlns:a16="http://schemas.microsoft.com/office/drawing/2014/main" xmlns="" id="{55E68C04-A933-3117-D31F-20A9B0194E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68"/>
              <a:ext cx="5760" cy="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 advClick="0" advTm="2000">
    <p:sndAc>
      <p:stSnd>
        <p:snd r:embed="rId2" name="suction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3">
            <a:extLst>
              <a:ext uri="{FF2B5EF4-FFF2-40B4-BE49-F238E27FC236}">
                <a16:creationId xmlns:a16="http://schemas.microsoft.com/office/drawing/2014/main" xmlns="" id="{14192FFC-5986-C073-29EB-FDDF91CB80B2}"/>
              </a:ext>
            </a:extLst>
          </p:cNvPr>
          <p:cNvGrpSpPr>
            <a:grpSpLocks/>
          </p:cNvGrpSpPr>
          <p:nvPr/>
        </p:nvGrpSpPr>
        <p:grpSpPr bwMode="auto">
          <a:xfrm>
            <a:off x="0" y="76200"/>
            <a:ext cx="9156700" cy="6797675"/>
            <a:chOff x="-8" y="-19"/>
            <a:chExt cx="5768" cy="4339"/>
          </a:xfrm>
        </p:grpSpPr>
        <p:pic>
          <p:nvPicPr>
            <p:cNvPr id="5125" name="Picture 4" descr="flower[1][1][1][1]">
              <a:extLst>
                <a:ext uri="{FF2B5EF4-FFF2-40B4-BE49-F238E27FC236}">
                  <a16:creationId xmlns:a16="http://schemas.microsoft.com/office/drawing/2014/main" xmlns="" id="{5D85B1B9-5F1F-5EC5-FC04-CE401343C8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380" y="1940"/>
              <a:ext cx="4320" cy="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6" name="Picture 5" descr="flower[1][1][1][1]">
              <a:extLst>
                <a:ext uri="{FF2B5EF4-FFF2-40B4-BE49-F238E27FC236}">
                  <a16:creationId xmlns:a16="http://schemas.microsoft.com/office/drawing/2014/main" xmlns="" id="{6D081870-6476-C863-B831-A1254F8F0A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928" y="1920"/>
              <a:ext cx="4320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7" name="Picture 6" descr="flower[1][1][1][1]">
              <a:extLst>
                <a:ext uri="{FF2B5EF4-FFF2-40B4-BE49-F238E27FC236}">
                  <a16:creationId xmlns:a16="http://schemas.microsoft.com/office/drawing/2014/main" xmlns="" id="{0B0458C5-3A68-6C8E-3F43-4E3AE6F021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" y="3930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8" name="Picture 7" descr="flower[1][1][1][1]">
              <a:extLst>
                <a:ext uri="{FF2B5EF4-FFF2-40B4-BE49-F238E27FC236}">
                  <a16:creationId xmlns:a16="http://schemas.microsoft.com/office/drawing/2014/main" xmlns="" id="{D8B52EF0-8066-03FE-B7EF-197E8796A3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9"/>
              <a:ext cx="5760" cy="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675B2BD1-BC73-2295-5256-9E1ADCD065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" y="1747958"/>
            <a:ext cx="73914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defTabSz="6842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42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42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42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42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42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</a:pP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Đài</a:t>
            </a:r>
            <a:endParaRPr lang="en-US" alt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Powerpoint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sile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endParaRPr lang="en-US" alt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endParaRPr lang="en-US" alt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gáy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ngon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algn="just" eaLnBrk="1" hangingPunct="1">
              <a:spcBef>
                <a:spcPct val="0"/>
              </a:spcBef>
            </a:pP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eaLnBrk="1" hangingPunct="1">
              <a:spcBef>
                <a:spcPct val="0"/>
              </a:spcBef>
              <a:buFontTx/>
              <a:buChar char="-"/>
            </a:pP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alt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4" name="TextBox 1">
            <a:extLst>
              <a:ext uri="{FF2B5EF4-FFF2-40B4-BE49-F238E27FC236}">
                <a16:creationId xmlns:a16="http://schemas.microsoft.com/office/drawing/2014/main" xmlns="" id="{438AEA0C-23F1-356E-1F98-B5D01728E2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1963" y="914400"/>
            <a:ext cx="31400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</a:t>
            </a:r>
          </a:p>
        </p:txBody>
      </p:sp>
    </p:spTree>
  </p:cSld>
  <p:clrMapOvr>
    <a:masterClrMapping/>
  </p:clrMapOvr>
  <p:transition spd="slow" advClick="0" advTm="2000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943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914400" y="6027003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endParaRPr lang="vi-VN" sz="4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abstract-bubbles-ppt-backgrounds-powerpoin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5" descr="H:\ \ảnh thi Quận\troc chơi động\20140915100402-an-sang-500--3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505200"/>
            <a:ext cx="4572000" cy="3352800"/>
          </a:xfrm>
          <a:prstGeom prst="rect">
            <a:avLst/>
          </a:prstGeom>
          <a:noFill/>
        </p:spPr>
      </p:pic>
      <p:pic>
        <p:nvPicPr>
          <p:cNvPr id="6" name="Picture 3" descr="H:\ \ảnh thi Quận\troc chơi động\vws050298-9ee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572000" cy="3505200"/>
          </a:xfrm>
          <a:prstGeom prst="rect">
            <a:avLst/>
          </a:prstGeom>
          <a:noFill/>
        </p:spPr>
      </p:pic>
      <p:pic>
        <p:nvPicPr>
          <p:cNvPr id="7" name="Picture 4" descr="H:\ \ảnh thi Quận\troc chơi động\Untitled-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0"/>
            <a:ext cx="4572000" cy="3505200"/>
          </a:xfrm>
          <a:prstGeom prst="rect">
            <a:avLst/>
          </a:prstGeom>
          <a:noFill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505200"/>
            <a:ext cx="4572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esktop\abstract-bubbles-ppt-backgrounds-powerpoin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2" descr="C:\Users\Admin\Desktop\New folder\IMG_27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470400" cy="3429000"/>
          </a:xfrm>
          <a:prstGeom prst="rect">
            <a:avLst/>
          </a:prstGeom>
          <a:noFill/>
        </p:spPr>
      </p:pic>
      <p:pic>
        <p:nvPicPr>
          <p:cNvPr id="8" name="Picture 3" descr="C:\Users\Admin\Desktop\New folder\IMG_27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49618" y="3418609"/>
            <a:ext cx="4694382" cy="3429000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400" y="-14289"/>
            <a:ext cx="4673600" cy="34186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82" y="3418609"/>
            <a:ext cx="4470400" cy="34532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:\Users\ADMIN\Desktop\ảnh thi Quận\troc chơi động\du-bao-thoi-tiet-dien-bien-nang-nong-o-bac-bo-nam-201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723900" y="5867400"/>
            <a:ext cx="769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endParaRPr lang="vi-VN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ADMIN\Desktop\abstract-bubbles-ppt-backgrounds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2" name="Picture 6" descr="C:\Users\Admin\Desktop\New folder\IMG_27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52800"/>
            <a:ext cx="4419600" cy="3505200"/>
          </a:xfrm>
          <a:prstGeom prst="rect">
            <a:avLst/>
          </a:prstGeom>
          <a:noFill/>
        </p:spPr>
      </p:pic>
      <p:pic>
        <p:nvPicPr>
          <p:cNvPr id="23" name="Picture 7" descr="C:\Users\Admin\Desktop\New folder\IMG_27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3314700"/>
            <a:ext cx="4724400" cy="3543300"/>
          </a:xfrm>
          <a:prstGeom prst="rect">
            <a:avLst/>
          </a:prstGeom>
          <a:noFill/>
        </p:spPr>
      </p:pic>
      <p:pic>
        <p:nvPicPr>
          <p:cNvPr id="24" name="Picture 23" descr="C:\Users\ADMIN\AppData\Local\Microsoft\Windows\Temporary Internet Files\Content.Word\IMG_318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533398" y="-533398"/>
            <a:ext cx="3352801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 descr="C:\Users\ADMIN\AppData\Local\Microsoft\Windows\Temporary Internet Files\Content.Word\IMG_3177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5105400" y="-685798"/>
            <a:ext cx="3352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ADMIN\Desktop\abstract-bubbles-ppt-backgrounds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3" descr="C:\Users\Admin\Desktop\New folder\IMG_27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0"/>
            <a:ext cx="4495800" cy="3276600"/>
          </a:xfrm>
          <a:prstGeom prst="rect">
            <a:avLst/>
          </a:prstGeom>
          <a:noFill/>
        </p:spPr>
      </p:pic>
      <p:pic>
        <p:nvPicPr>
          <p:cNvPr id="4" name="Picture 4" descr="H:\ \ảnh thi Quận\troc chơi động\Don be v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3276600"/>
            <a:ext cx="4495800" cy="3581400"/>
          </a:xfrm>
          <a:prstGeom prst="rect">
            <a:avLst/>
          </a:prstGeom>
          <a:noFill/>
        </p:spPr>
      </p:pic>
      <p:pic>
        <p:nvPicPr>
          <p:cNvPr id="5" name="Picture 4" descr="C:\Users\Admin\AppData\Local\Microsoft\Windows\Temporary Internet Files\Content.Word\MWSN8378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276601"/>
            <a:ext cx="4648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ADMIN\AppData\Local\Microsoft\Windows\Temporary Internet Files\Content.Word\IMG_321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4648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1943</TotalTime>
  <Words>302</Words>
  <Application>Microsoft Office PowerPoint</Application>
  <PresentationFormat>On-screen Show (4:3)</PresentationFormat>
  <Paragraphs>43</Paragraphs>
  <Slides>18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`</dc:title>
  <dc:creator>Admin</dc:creator>
  <cp:lastModifiedBy>SKY</cp:lastModifiedBy>
  <cp:revision>80</cp:revision>
  <dcterms:created xsi:type="dcterms:W3CDTF">2006-08-16T00:00:00Z</dcterms:created>
  <dcterms:modified xsi:type="dcterms:W3CDTF">2024-06-25T08:46:47Z</dcterms:modified>
</cp:coreProperties>
</file>