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7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5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4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8BE-A574-4F37-9A7F-887B04DC4785}" type="datetimeFigureOut">
              <a:rPr lang="en-US" smtClean="0"/>
              <a:t>26/4/2024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10" descr="Hình ảnh có liên quan">
            <a:extLst>
              <a:ext uri="{FF2B5EF4-FFF2-40B4-BE49-F238E27FC236}">
                <a16:creationId xmlns:a16="http://schemas.microsoft.com/office/drawing/2014/main" xmlns="" id="{27B96E65-8163-4372-8A0D-E367FE01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12">
            <a:extLst>
              <a:ext uri="{FF2B5EF4-FFF2-40B4-BE49-F238E27FC236}">
                <a16:creationId xmlns:a16="http://schemas.microsoft.com/office/drawing/2014/main" xmlns="" id="{966D6A9C-86A5-4C75-BA15-355517B5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006" y="241300"/>
            <a:ext cx="5875932" cy="73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ỦY BAN NHÂN DÂN QUẬN </a:t>
            </a:r>
            <a:r>
              <a:rPr lang="en-US" altLang="en-US" sz="2400" b="1" dirty="0">
                <a:solidFill>
                  <a:srgbClr val="15058D"/>
                </a:solidFill>
                <a:latin typeface="Arial" panose="020B0604020202020204" pitchFamily="34" charset="0"/>
              </a:rPr>
              <a:t>LONG BIÊN</a:t>
            </a:r>
          </a:p>
          <a:p>
            <a:pPr algn="ctr" eaLnBrk="1" hangingPunct="1"/>
            <a:r>
              <a:rPr lang="en-US" altLang="en-US" b="1" dirty="0">
                <a:solidFill>
                  <a:srgbClr val="15058D"/>
                </a:solidFill>
                <a:latin typeface="Arial" panose="020B0604020202020204" pitchFamily="34" charset="0"/>
              </a:rPr>
              <a:t>TRƯỜNG MẦM NON CHIM ÉN</a:t>
            </a:r>
          </a:p>
        </p:txBody>
      </p:sp>
      <p:sp>
        <p:nvSpPr>
          <p:cNvPr id="2053" name="Text Box 15">
            <a:extLst>
              <a:ext uri="{FF2B5EF4-FFF2-40B4-BE49-F238E27FC236}">
                <a16:creationId xmlns:a16="http://schemas.microsoft.com/office/drawing/2014/main" xmlns="" id="{0D71A1ED-D49F-492E-9FAA-9DDA0297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172" y="2571750"/>
            <a:ext cx="8229600" cy="1015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3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altLang="en-US" sz="3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vi-VN" altLang="en-US" sz="3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trúng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vi-VN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TC</a:t>
            </a:r>
            <a:r>
              <a:rPr lang="vi-VN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Tung bóng</a:t>
            </a:r>
            <a:endParaRPr lang="en-US" altLang="en-US" sz="2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4454" name="Hình ảnh 6">
            <a:extLst>
              <a:ext uri="{FF2B5EF4-FFF2-40B4-BE49-F238E27FC236}">
                <a16:creationId xmlns:a16="http://schemas.microsoft.com/office/drawing/2014/main" xmlns="" id="{266C4E50-3B74-4BE3-B401-E653125D69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306" y="1137406"/>
            <a:ext cx="6858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Hộp Văn bản 2">
            <a:extLst>
              <a:ext uri="{FF2B5EF4-FFF2-40B4-BE49-F238E27FC236}">
                <a16:creationId xmlns:a16="http://schemas.microsoft.com/office/drawing/2014/main" xmlns="" id="{8D34FBDA-8798-4B46-A302-88148E2BF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006" y="3830492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Hộp Văn bản 3">
            <a:extLst>
              <a:ext uri="{FF2B5EF4-FFF2-40B4-BE49-F238E27FC236}">
                <a16:creationId xmlns:a16="http://schemas.microsoft.com/office/drawing/2014/main" xmlns="" id="{052284F7-7966-49C1-81DA-9E5EF678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4027" y="4370005"/>
            <a:ext cx="5865812" cy="5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457" name="Hộp Văn bản 1">
            <a:extLst>
              <a:ext uri="{FF2B5EF4-FFF2-40B4-BE49-F238E27FC236}">
                <a16:creationId xmlns:a16="http://schemas.microsoft.com/office/drawing/2014/main" xmlns="" id="{44837C1C-B281-4005-BD7A-5537358B5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718" y="1962957"/>
            <a:ext cx="6122987" cy="46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203886"/>
      </p:ext>
    </p:extLst>
  </p:cSld>
  <p:clrMapOvr>
    <a:masterClrMapping/>
  </p:clrMapOvr>
  <p:transition spd="slow" advTm="2385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ải miễn phí Ảnh vector động vật | Zuiz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513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99527" y="2110085"/>
            <a:ext cx="45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–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chạy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vòng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tròn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5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876550"/>
            <a:ext cx="8257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Bài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phát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triển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chung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6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" y="0"/>
            <a:ext cx="9067799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8045" y="2571750"/>
            <a:ext cx="66271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cơ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bản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Ném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trúng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đích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đứng</a:t>
            </a:r>
            <a:endParaRPr lang="en-US" sz="48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37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minh hoạ bằng khung cảnh với động vật hoang dã dễ thương | Thư viện 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6926"/>
            <a:ext cx="9144000" cy="50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8889" y="112395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Trẻ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thực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04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ơ Cho Bé | Bài Thơ EM TẬP LÁI Ô TÔ | Thơ Mầm Non | Thơ Th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0" b="12475"/>
          <a:stretch/>
        </p:blipFill>
        <p:spPr bwMode="auto">
          <a:xfrm>
            <a:off x="0" y="819150"/>
            <a:ext cx="899160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7162" y="2447926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3600" y="1506248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03352" y="21145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7423"/>
            <a:ext cx="1284562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Sparrow Png Picture Clipart - Hình Ảnh Chim Sẻ , Transparent Cartoon, Free  Cliparts &amp; Silhouettes - Net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1" b="89956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05600" y="1200150"/>
            <a:ext cx="1288026" cy="1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97086" y="123608"/>
            <a:ext cx="77265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Trò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chơi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 </a:t>
            </a:r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TUNG BÓNG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96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71</Words>
  <Application>Microsoft Office PowerPoint</Application>
  <PresentationFormat>On-screen Show (16:9)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Admin</cp:lastModifiedBy>
  <cp:revision>14</cp:revision>
  <dcterms:created xsi:type="dcterms:W3CDTF">2020-12-03T10:43:24Z</dcterms:created>
  <dcterms:modified xsi:type="dcterms:W3CDTF">2024-04-26T08:54:29Z</dcterms:modified>
</cp:coreProperties>
</file>