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7" d="100"/>
          <a:sy n="47" d="100"/>
        </p:scale>
        <p:origin x="-8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CHIM ÉN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3-4 TUỔI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1031</Words>
  <Application>Microsoft Office PowerPoint</Application>
  <PresentationFormat>Custom</PresentationFormat>
  <Paragraphs>63</Paragraphs>
  <Slides>41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SKY</cp:lastModifiedBy>
  <cp:revision>32</cp:revision>
  <dcterms:created xsi:type="dcterms:W3CDTF">2021-04-01T08:47:18Z</dcterms:created>
  <dcterms:modified xsi:type="dcterms:W3CDTF">2024-04-02T09:28:19Z</dcterms:modified>
</cp:coreProperties>
</file>