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28/2/2024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="" xmlns:a16="http://schemas.microsoft.com/office/drawing/2014/main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="" xmlns:a16="http://schemas.microsoft.com/office/drawing/2014/main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006" y="241300"/>
            <a:ext cx="5875932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ỦY BAN NHÂN DÂN </a:t>
            </a:r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QUẬN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sp>
        <p:nvSpPr>
          <p:cNvPr id="2053" name="Text Box 15">
            <a:extLst>
              <a:ext uri="{FF2B5EF4-FFF2-40B4-BE49-F238E27FC236}">
                <a16:creationId xmlns="" xmlns:a16="http://schemas.microsoft.com/office/drawing/2014/main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72" y="2571750"/>
            <a:ext cx="8229600" cy="1077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Ô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="" xmlns:a16="http://schemas.microsoft.com/office/drawing/2014/main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306" y="1137406"/>
            <a:ext cx="6858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="" xmlns:a16="http://schemas.microsoft.com/office/drawing/2014/main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006" y="3830492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="" xmlns:a16="http://schemas.microsoft.com/office/drawing/2014/main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4027" y="4370005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="" xmlns:a16="http://schemas.microsoft.com/office/drawing/2014/main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718" y="1962957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0226" y="2571750"/>
            <a:ext cx="730276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Tung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bắt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bóng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với</a:t>
            </a: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cô</a:t>
            </a:r>
            <a:endParaRPr lang="en-US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4674" y="123608"/>
            <a:ext cx="87113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ô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tô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chim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sẻ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6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84</Words>
  <Application>Microsoft Office PowerPoint</Application>
  <PresentationFormat>On-screen Show (16:9)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12</cp:revision>
  <dcterms:created xsi:type="dcterms:W3CDTF">2020-12-03T10:43:24Z</dcterms:created>
  <dcterms:modified xsi:type="dcterms:W3CDTF">2024-02-28T03:07:37Z</dcterms:modified>
</cp:coreProperties>
</file>