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90" y="-58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569845"/>
            <a:ext cx="7228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VĂN HỌC</a:t>
            </a: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9600" y="4507864"/>
            <a:ext cx="4035425" cy="915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997" y="5822669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NĂM HỌC: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2024- 2025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30239" y="1371600"/>
            <a:ext cx="1577439" cy="1706892"/>
          </a:xfrm>
          <a:custGeom>
            <a:avLst/>
            <a:gdLst/>
            <a:ahLst/>
            <a:cxnLst/>
            <a:rect l="l" t="t" r="r" b="b"/>
            <a:pathLst>
              <a:path w="2514658" h="2514658">
                <a:moveTo>
                  <a:pt x="0" y="0"/>
                </a:moveTo>
                <a:lnTo>
                  <a:pt x="2514658" y="0"/>
                </a:lnTo>
                <a:lnTo>
                  <a:pt x="2514658" y="2514659"/>
                </a:lnTo>
                <a:lnTo>
                  <a:pt x="0" y="2514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I.MỤC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390</Words>
  <Application>Microsoft Office PowerPoint</Application>
  <PresentationFormat>Custom</PresentationFormat>
  <Paragraphs>65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29</cp:revision>
  <dcterms:created xsi:type="dcterms:W3CDTF">2009-12-29T15:23:02Z</dcterms:created>
  <dcterms:modified xsi:type="dcterms:W3CDTF">2024-11-24T13:59:17Z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