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90" r:id="rId12"/>
    <p:sldId id="288" r:id="rId13"/>
    <p:sldId id="297" r:id="rId14"/>
    <p:sldId id="298" r:id="rId15"/>
    <p:sldId id="296" r:id="rId16"/>
    <p:sldId id="289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35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D3A1-546A-45C9-9716-1519BD97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10" Type="http://schemas.openxmlformats.org/officeDocument/2006/relationships/slide" Target="slide17.xml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17" Type="http://schemas.openxmlformats.org/officeDocument/2006/relationships/slide" Target="slide17.xml"/><Relationship Id="rId2" Type="http://schemas.openxmlformats.org/officeDocument/2006/relationships/audio" Target="../media/audio3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5" Type="http://schemas.openxmlformats.org/officeDocument/2006/relationships/audio" Target="../media/audio10.wav"/><Relationship Id="rId1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41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openxmlformats.org/officeDocument/2006/relationships/image" Target="../media/image46.jpe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slide" Target="slide17.xml"/><Relationship Id="rId4" Type="http://schemas.microsoft.com/office/2007/relationships/hdphoto" Target="../media/hdphoto3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3236" y="1988840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12" y="2953098"/>
            <a:ext cx="9285171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3852699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b="1" i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Quỳnh</a:t>
            </a:r>
            <a:endParaRPr lang="en-US" b="1" i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MGB 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788153" cy="295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1" y="429244"/>
            <a:ext cx="1924789" cy="144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908" y="1535111"/>
            <a:ext cx="5871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2: Ném bóng vào rổ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" y="-210469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Nha-Minh-Rat-Vui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hlinkClick r:id="rId17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  <p:sp>
        <p:nvSpPr>
          <p:cNvPr id="27" name="Right Arrow 26">
            <a:hlinkClick r:id="rId15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hlinkClick r:id="rId14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16632"/>
            <a:ext cx="2520280" cy="1803747"/>
            <a:chOff x="2483768" y="553128"/>
            <a:chExt cx="4392488" cy="3391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112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8144" y="116632"/>
            <a:ext cx="2520280" cy="1940784"/>
            <a:chOff x="2483768" y="553128"/>
            <a:chExt cx="4392488" cy="3648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768" y="2818656"/>
              <a:ext cx="4392488" cy="13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2" name="5-Point Star 51"/>
          <p:cNvSpPr/>
          <p:nvPr/>
        </p:nvSpPr>
        <p:spPr>
          <a:xfrm>
            <a:off x="31408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140364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248376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08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140364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48376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1408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40364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248376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31408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140364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248376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5861921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94826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8031605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861921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94826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8031605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5861921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694826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8031605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861921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94826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8031605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283968" y="8975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83968" y="101533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83968" y="2010129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283968" y="295133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283968" y="402935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4283968" y="503746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4283968" y="594928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07"/>
            <a:ext cx="3888432" cy="1796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3" y="-121205"/>
            <a:ext cx="1597619" cy="12004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68" y="4514474"/>
            <a:ext cx="1366875" cy="13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36" y="-121205"/>
            <a:ext cx="3888432" cy="14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BeQuetNha-V.A-35874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152" y="99182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9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phía dưới của 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1787419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139</Words>
  <Application>Microsoft Office PowerPoint</Application>
  <PresentationFormat>On-screen Show (4:3)</PresentationFormat>
  <Paragraphs>41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89</cp:revision>
  <dcterms:created xsi:type="dcterms:W3CDTF">2019-05-03T04:06:50Z</dcterms:created>
  <dcterms:modified xsi:type="dcterms:W3CDTF">2024-08-05T10:10:26Z</dcterms:modified>
</cp:coreProperties>
</file>