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7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2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7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5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4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58BE-A574-4F37-9A7F-887B04DC4785}" type="datetimeFigureOut">
              <a:rPr lang="en-US" smtClean="0"/>
              <a:t>26/1/2024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10" descr="Hình ảnh có liên quan">
            <a:extLst>
              <a:ext uri="{FF2B5EF4-FFF2-40B4-BE49-F238E27FC236}">
                <a16:creationId xmlns="" xmlns:a16="http://schemas.microsoft.com/office/drawing/2014/main" id="{27B96E65-8163-4372-8A0D-E367FE01B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Text Box 12">
            <a:extLst>
              <a:ext uri="{FF2B5EF4-FFF2-40B4-BE49-F238E27FC236}">
                <a16:creationId xmlns="" xmlns:a16="http://schemas.microsoft.com/office/drawing/2014/main" id="{966D6A9C-86A5-4C75-BA15-355517B5A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218" y="241300"/>
            <a:ext cx="5881510" cy="73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15058D"/>
                </a:solidFill>
                <a:latin typeface="Arial" panose="020B0604020202020204" pitchFamily="34" charset="0"/>
              </a:rPr>
              <a:t>U</a:t>
            </a:r>
            <a:r>
              <a:rPr lang="en-US" altLang="en-US" sz="2400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Ỷ BAN NHÂN DÂN</a:t>
            </a:r>
            <a:r>
              <a:rPr lang="en-US" altLang="en-US" sz="2400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dirty="0">
                <a:solidFill>
                  <a:srgbClr val="15058D"/>
                </a:solidFill>
                <a:latin typeface="Arial" panose="020B0604020202020204" pitchFamily="34" charset="0"/>
              </a:rPr>
              <a:t>QUẬN LONG BIÊN</a:t>
            </a:r>
          </a:p>
          <a:p>
            <a:pPr algn="ctr" eaLnBrk="1" hangingPunct="1"/>
            <a:r>
              <a:rPr lang="en-US" altLang="en-US" b="1" dirty="0">
                <a:solidFill>
                  <a:srgbClr val="15058D"/>
                </a:solidFill>
                <a:latin typeface="Arial" panose="020B0604020202020204" pitchFamily="34" charset="0"/>
              </a:rPr>
              <a:t>TRƯỜNG MẦM NON CHIM ÉN</a:t>
            </a:r>
          </a:p>
        </p:txBody>
      </p:sp>
      <p:sp>
        <p:nvSpPr>
          <p:cNvPr id="2053" name="Text Box 15">
            <a:extLst>
              <a:ext uri="{FF2B5EF4-FFF2-40B4-BE49-F238E27FC236}">
                <a16:creationId xmlns="" xmlns:a16="http://schemas.microsoft.com/office/drawing/2014/main" id="{0D71A1ED-D49F-492E-9FAA-9DDA0297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13" y="2409303"/>
            <a:ext cx="8229600" cy="5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vi-VN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alt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alt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4454" name="Hình ảnh 6">
            <a:extLst>
              <a:ext uri="{FF2B5EF4-FFF2-40B4-BE49-F238E27FC236}">
                <a16:creationId xmlns="" xmlns:a16="http://schemas.microsoft.com/office/drawing/2014/main" id="{266C4E50-3B74-4BE3-B401-E653125D69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002163"/>
            <a:ext cx="735013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Hộp Văn bản 2">
            <a:extLst>
              <a:ext uri="{FF2B5EF4-FFF2-40B4-BE49-F238E27FC236}">
                <a16:creationId xmlns="" xmlns:a16="http://schemas.microsoft.com/office/drawing/2014/main" id="{8D34FBDA-8798-4B46-A302-88148E2BF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409950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3 - 4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Hộp Văn bản 3">
            <a:extLst>
              <a:ext uri="{FF2B5EF4-FFF2-40B4-BE49-F238E27FC236}">
                <a16:creationId xmlns="" xmlns:a16="http://schemas.microsoft.com/office/drawing/2014/main" id="{052284F7-7966-49C1-81DA-9E5EF6780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4108450"/>
            <a:ext cx="5865812" cy="5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457" name="Hộp Văn bản 1">
            <a:extLst>
              <a:ext uri="{FF2B5EF4-FFF2-40B4-BE49-F238E27FC236}">
                <a16:creationId xmlns="" xmlns:a16="http://schemas.microsoft.com/office/drawing/2014/main" id="{44837C1C-B281-4005-BD7A-5537358B5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713" y="1884953"/>
            <a:ext cx="6122987" cy="46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203886"/>
      </p:ext>
    </p:extLst>
  </p:cSld>
  <p:clrMapOvr>
    <a:masterClrMapping/>
  </p:clrMapOvr>
  <p:transition spd="slow" advTm="2385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ải miễn phí Ảnh vector động vật | Zuiz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513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99527" y="2110085"/>
            <a:ext cx="4544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Đi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–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chạy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vòng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tròn</a:t>
            </a:r>
            <a:endParaRPr lang="en-U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1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5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2876550"/>
            <a:ext cx="8257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Bài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tập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phát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triển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chung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64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3" y="0"/>
            <a:ext cx="9067799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96805" y="2571750"/>
            <a:ext cx="7729617" cy="15542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cơ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bản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</a:p>
          <a:p>
            <a:pPr algn="ctr"/>
            <a:endParaRPr lang="en-US" sz="14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Đi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trong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đường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hẹp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đầu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đội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túi</a:t>
            </a:r>
            <a:r>
              <a:rPr lang="en-US" sz="33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3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cát</a:t>
            </a:r>
            <a:r>
              <a:rPr lang="en-US" sz="33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”</a:t>
            </a:r>
            <a:endParaRPr lang="en-US" sz="33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37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minh hoạ bằng khung cảnh với động vật hoang dã dễ thương | Thư viện 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96926"/>
            <a:ext cx="9144000" cy="504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8889" y="112395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Trẻ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thực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hiện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204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74</Words>
  <Application>Microsoft Office PowerPoint</Application>
  <PresentationFormat>On-screen Show (16:9)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Admin</cp:lastModifiedBy>
  <cp:revision>14</cp:revision>
  <dcterms:created xsi:type="dcterms:W3CDTF">2020-12-03T10:43:24Z</dcterms:created>
  <dcterms:modified xsi:type="dcterms:W3CDTF">2024-01-26T05:09:23Z</dcterms:modified>
</cp:coreProperties>
</file>