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DejaVu Serif Bold" charset="1" panose="02060803050605020204"/>
      <p:regular r:id="rId21"/>
    </p:embeddedFont>
    <p:embeddedFont>
      <p:font typeface="Noto Serif Display" charset="1" panose="02020502080505020204"/>
      <p:regular r:id="rId22"/>
    </p:embeddedFont>
    <p:embeddedFont>
      <p:font typeface="DejaVu Serif" charset="1" panose="02060603050605020204"/>
      <p:regular r:id="rId23"/>
    </p:embeddedFont>
    <p:embeddedFont>
      <p:font typeface="DG Jory Bold" charset="1" panose="02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0.png" Type="http://schemas.openxmlformats.org/officeDocument/2006/relationships/image"/><Relationship Id="rId20" Target="../media/image26.png" Type="http://schemas.openxmlformats.org/officeDocument/2006/relationships/image"/><Relationship Id="rId21" Target="../media/image27.svg" Type="http://schemas.openxmlformats.org/officeDocument/2006/relationships/image"/><Relationship Id="rId22" Target="../media/image8.png" Type="http://schemas.openxmlformats.org/officeDocument/2006/relationships/image"/><Relationship Id="rId23" Target="../media/image9.sv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6.png" Type="http://schemas.openxmlformats.org/officeDocument/2006/relationships/image"/><Relationship Id="rId16" Target="../media/image7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2" Target="../media/image1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6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47.pn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0.png" Type="http://schemas.openxmlformats.org/officeDocument/2006/relationships/image"/><Relationship Id="rId20" Target="../media/image26.png" Type="http://schemas.openxmlformats.org/officeDocument/2006/relationships/image"/><Relationship Id="rId21" Target="../media/image27.svg" Type="http://schemas.openxmlformats.org/officeDocument/2006/relationships/image"/><Relationship Id="rId22" Target="../media/image8.png" Type="http://schemas.openxmlformats.org/officeDocument/2006/relationships/image"/><Relationship Id="rId23" Target="../media/image9.sv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0.png" Type="http://schemas.openxmlformats.org/officeDocument/2006/relationships/image"/><Relationship Id="rId20" Target="../media/image26.png" Type="http://schemas.openxmlformats.org/officeDocument/2006/relationships/image"/><Relationship Id="rId21" Target="../media/image27.svg" Type="http://schemas.openxmlformats.org/officeDocument/2006/relationships/image"/><Relationship Id="rId22" Target="../media/image8.png" Type="http://schemas.openxmlformats.org/officeDocument/2006/relationships/image"/><Relationship Id="rId23" Target="../media/image9.sv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4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5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6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7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9258300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57955" y="0"/>
            <a:ext cx="11222382" cy="12319980"/>
          </a:xfrm>
          <a:custGeom>
            <a:avLst/>
            <a:gdLst/>
            <a:ahLst/>
            <a:cxnLst/>
            <a:rect r="r" b="b" t="t" l="l"/>
            <a:pathLst>
              <a:path h="12319980" w="11222382">
                <a:moveTo>
                  <a:pt x="0" y="0"/>
                </a:moveTo>
                <a:lnTo>
                  <a:pt x="11222382" y="0"/>
                </a:lnTo>
                <a:lnTo>
                  <a:pt x="11222382" y="12319980"/>
                </a:lnTo>
                <a:lnTo>
                  <a:pt x="0" y="12319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12831" y="-231296"/>
            <a:ext cx="4868120" cy="5453088"/>
          </a:xfrm>
          <a:custGeom>
            <a:avLst/>
            <a:gdLst/>
            <a:ahLst/>
            <a:cxnLst/>
            <a:rect r="r" b="b" t="t" l="l"/>
            <a:pathLst>
              <a:path h="5453088" w="4868120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44185" y="4067029"/>
            <a:ext cx="5080661" cy="7074338"/>
          </a:xfrm>
          <a:custGeom>
            <a:avLst/>
            <a:gdLst/>
            <a:ahLst/>
            <a:cxnLst/>
            <a:rect r="r" b="b" t="t" l="l"/>
            <a:pathLst>
              <a:path h="7074338" w="5080661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67646" y="700791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7259300" y="8297035"/>
            <a:ext cx="642074" cy="806257"/>
          </a:xfrm>
          <a:custGeom>
            <a:avLst/>
            <a:gdLst/>
            <a:ahLst/>
            <a:cxnLst/>
            <a:rect r="r" b="b" t="t" l="l"/>
            <a:pathLst>
              <a:path h="806257" w="642074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5840359" y="704454"/>
            <a:ext cx="642074" cy="806257"/>
          </a:xfrm>
          <a:custGeom>
            <a:avLst/>
            <a:gdLst/>
            <a:ahLst/>
            <a:cxnLst/>
            <a:rect r="r" b="b" t="t" l="l"/>
            <a:pathLst>
              <a:path h="806257" w="642074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261227" y="799511"/>
            <a:ext cx="5678686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DE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UỶ BAN NHÂN DÂN QUẬN LONG BIÊN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DE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CHIM ÉN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67921" y="2792193"/>
            <a:ext cx="9002449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 VỰC PHÁT TRIỂN NGÔN NGỮ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67921" y="4726622"/>
            <a:ext cx="9002449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Thơ:Bạn mới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00689" y="4660822"/>
            <a:ext cx="9271370" cy="3394535"/>
            <a:chOff x="0" y="0"/>
            <a:chExt cx="2441842" cy="8940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41842" cy="894034"/>
            </a:xfrm>
            <a:custGeom>
              <a:avLst/>
              <a:gdLst/>
              <a:ahLst/>
              <a:cxnLst/>
              <a:rect r="r" b="b" t="t" l="l"/>
              <a:pathLst>
                <a:path h="894034" w="2441842">
                  <a:moveTo>
                    <a:pt x="42587" y="0"/>
                  </a:moveTo>
                  <a:lnTo>
                    <a:pt x="2399255" y="0"/>
                  </a:lnTo>
                  <a:cubicBezTo>
                    <a:pt x="2422776" y="0"/>
                    <a:pt x="2441842" y="19067"/>
                    <a:pt x="2441842" y="42587"/>
                  </a:cubicBezTo>
                  <a:lnTo>
                    <a:pt x="2441842" y="851447"/>
                  </a:lnTo>
                  <a:cubicBezTo>
                    <a:pt x="2441842" y="874967"/>
                    <a:pt x="2422776" y="894034"/>
                    <a:pt x="2399255" y="894034"/>
                  </a:cubicBezTo>
                  <a:lnTo>
                    <a:pt x="42587" y="894034"/>
                  </a:lnTo>
                  <a:cubicBezTo>
                    <a:pt x="19067" y="894034"/>
                    <a:pt x="0" y="874967"/>
                    <a:pt x="0" y="851447"/>
                  </a:cubicBezTo>
                  <a:lnTo>
                    <a:pt x="0" y="42587"/>
                  </a:lnTo>
                  <a:cubicBezTo>
                    <a:pt x="0" y="19067"/>
                    <a:pt x="19067" y="0"/>
                    <a:pt x="42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441842" cy="9226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763885" y="4737519"/>
            <a:ext cx="3585171" cy="3519986"/>
          </a:xfrm>
          <a:custGeom>
            <a:avLst/>
            <a:gdLst/>
            <a:ahLst/>
            <a:cxnLst/>
            <a:rect r="r" b="b" t="t" l="l"/>
            <a:pathLst>
              <a:path h="3519986" w="3585171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81460" y="1525343"/>
            <a:ext cx="2455045" cy="3048024"/>
          </a:xfrm>
          <a:custGeom>
            <a:avLst/>
            <a:gdLst/>
            <a:ahLst/>
            <a:cxnLst/>
            <a:rect r="r" b="b" t="t" l="l"/>
            <a:pathLst>
              <a:path h="3048024" w="2455045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45094" y="5767488"/>
            <a:ext cx="3930010" cy="4868256"/>
          </a:xfrm>
          <a:custGeom>
            <a:avLst/>
            <a:gdLst/>
            <a:ahLst/>
            <a:cxnLst/>
            <a:rect r="r" b="b" t="t" l="l"/>
            <a:pathLst>
              <a:path h="4868256" w="3930010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2281" y="6047247"/>
            <a:ext cx="3295374" cy="4588496"/>
          </a:xfrm>
          <a:custGeom>
            <a:avLst/>
            <a:gdLst/>
            <a:ahLst/>
            <a:cxnLst/>
            <a:rect r="r" b="b" t="t" l="l"/>
            <a:pathLst>
              <a:path h="4588496" w="3295374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75605" y="652186"/>
            <a:ext cx="1736789" cy="1746315"/>
          </a:xfrm>
          <a:custGeom>
            <a:avLst/>
            <a:gdLst/>
            <a:ahLst/>
            <a:cxnLst/>
            <a:rect r="r" b="b" t="t" l="l"/>
            <a:pathLst>
              <a:path h="1746315" w="1736789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5251" y="660245"/>
            <a:ext cx="3821706" cy="2550121"/>
          </a:xfrm>
          <a:custGeom>
            <a:avLst/>
            <a:gdLst/>
            <a:ahLst/>
            <a:cxnLst/>
            <a:rect r="r" b="b" t="t" l="l"/>
            <a:pathLst>
              <a:path h="2550121" w="3821706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7885" y="2869625"/>
            <a:ext cx="861133" cy="1886944"/>
          </a:xfrm>
          <a:custGeom>
            <a:avLst/>
            <a:gdLst/>
            <a:ahLst/>
            <a:cxnLst/>
            <a:rect r="r" b="b" t="t" l="l"/>
            <a:pathLst>
              <a:path h="1886944" w="861133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60272" y="3579153"/>
            <a:ext cx="1587203" cy="1177416"/>
          </a:xfrm>
          <a:custGeom>
            <a:avLst/>
            <a:gdLst/>
            <a:ahLst/>
            <a:cxnLst/>
            <a:rect r="r" b="b" t="t" l="l"/>
            <a:pathLst>
              <a:path h="1177416" w="1587203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57431">
            <a:off x="-378762" y="618808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123188">
            <a:off x="12960333" y="572249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723833" y="2437667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1270589" y="1534583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28195" y="469841"/>
            <a:ext cx="890110" cy="1117718"/>
          </a:xfrm>
          <a:custGeom>
            <a:avLst/>
            <a:gdLst/>
            <a:ahLst/>
            <a:cxnLst/>
            <a:rect r="r" b="b" t="t" l="l"/>
            <a:pathLst>
              <a:path h="1117718" w="890110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69968" y="2989664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539862" y="5624613"/>
            <a:ext cx="8486655" cy="117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Đàm thoại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9145745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054890"/>
            <a:ext cx="10448413" cy="1549083"/>
            <a:chOff x="0" y="0"/>
            <a:chExt cx="2751845" cy="4079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51845" cy="407989"/>
            </a:xfrm>
            <a:custGeom>
              <a:avLst/>
              <a:gdLst/>
              <a:ahLst/>
              <a:cxnLst/>
              <a:rect r="r" b="b" t="t" l="l"/>
              <a:pathLst>
                <a:path h="407989" w="2751845">
                  <a:moveTo>
                    <a:pt x="37789" y="0"/>
                  </a:moveTo>
                  <a:lnTo>
                    <a:pt x="2714056" y="0"/>
                  </a:lnTo>
                  <a:cubicBezTo>
                    <a:pt x="2724078" y="0"/>
                    <a:pt x="2733690" y="3981"/>
                    <a:pt x="2740777" y="11068"/>
                  </a:cubicBezTo>
                  <a:cubicBezTo>
                    <a:pt x="2747864" y="18155"/>
                    <a:pt x="2751845" y="27767"/>
                    <a:pt x="2751845" y="37789"/>
                  </a:cubicBezTo>
                  <a:lnTo>
                    <a:pt x="2751845" y="370200"/>
                  </a:lnTo>
                  <a:cubicBezTo>
                    <a:pt x="2751845" y="380222"/>
                    <a:pt x="2747864" y="389834"/>
                    <a:pt x="2740777" y="396921"/>
                  </a:cubicBezTo>
                  <a:cubicBezTo>
                    <a:pt x="2733690" y="404008"/>
                    <a:pt x="2724078" y="407989"/>
                    <a:pt x="2714056" y="407989"/>
                  </a:cubicBezTo>
                  <a:lnTo>
                    <a:pt x="37789" y="407989"/>
                  </a:lnTo>
                  <a:cubicBezTo>
                    <a:pt x="27767" y="407989"/>
                    <a:pt x="18155" y="404008"/>
                    <a:pt x="11068" y="396921"/>
                  </a:cubicBezTo>
                  <a:cubicBezTo>
                    <a:pt x="3981" y="389834"/>
                    <a:pt x="0" y="380222"/>
                    <a:pt x="0" y="370200"/>
                  </a:cubicBezTo>
                  <a:lnTo>
                    <a:pt x="0" y="37789"/>
                  </a:lnTo>
                  <a:cubicBezTo>
                    <a:pt x="0" y="27767"/>
                    <a:pt x="3981" y="18155"/>
                    <a:pt x="11068" y="11068"/>
                  </a:cubicBezTo>
                  <a:cubicBezTo>
                    <a:pt x="18155" y="3981"/>
                    <a:pt x="27767" y="0"/>
                    <a:pt x="37789" y="0"/>
                  </a:cubicBezTo>
                  <a:close/>
                </a:path>
              </a:pathLst>
            </a:custGeom>
            <a:solidFill>
              <a:srgbClr val="EFA17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751845" cy="436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4191585"/>
            <a:ext cx="1457674" cy="1412388"/>
            <a:chOff x="0" y="0"/>
            <a:chExt cx="383914" cy="3719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83914" cy="371987"/>
            </a:xfrm>
            <a:custGeom>
              <a:avLst/>
              <a:gdLst/>
              <a:ahLst/>
              <a:cxnLst/>
              <a:rect r="r" b="b" t="t" l="l"/>
              <a:pathLst>
                <a:path h="371987" w="383914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83914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028700" y="4427755"/>
            <a:ext cx="1457674" cy="943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59"/>
              </a:lnSpc>
              <a:spcBef>
                <a:spcPct val="0"/>
              </a:spcBef>
            </a:pPr>
            <a:r>
              <a:rPr lang="en-US" sz="5471">
                <a:solidFill>
                  <a:srgbClr val="FFDED1"/>
                </a:solidFill>
                <a:latin typeface="DG Jory Bold"/>
                <a:ea typeface="DG Jory Bold"/>
                <a:cs typeface="DG Jory Bold"/>
                <a:sym typeface="DG Jory Bold"/>
              </a:rPr>
              <a:t>1.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2982" y="4054890"/>
            <a:ext cx="6746533" cy="6623868"/>
          </a:xfrm>
          <a:custGeom>
            <a:avLst/>
            <a:gdLst/>
            <a:ahLst/>
            <a:cxnLst/>
            <a:rect r="r" b="b" t="t" l="l"/>
            <a:pathLst>
              <a:path h="6623868" w="6746533">
                <a:moveTo>
                  <a:pt x="0" y="0"/>
                </a:moveTo>
                <a:lnTo>
                  <a:pt x="6746532" y="0"/>
                </a:lnTo>
                <a:lnTo>
                  <a:pt x="6746532" y="6623868"/>
                </a:lnTo>
                <a:lnTo>
                  <a:pt x="0" y="6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86790" y="539909"/>
            <a:ext cx="1620469" cy="3550829"/>
          </a:xfrm>
          <a:custGeom>
            <a:avLst/>
            <a:gdLst/>
            <a:ahLst/>
            <a:cxnLst/>
            <a:rect r="r" b="b" t="t" l="l"/>
            <a:pathLst>
              <a:path h="3550829" w="1620469">
                <a:moveTo>
                  <a:pt x="0" y="0"/>
                </a:moveTo>
                <a:lnTo>
                  <a:pt x="1620469" y="0"/>
                </a:lnTo>
                <a:lnTo>
                  <a:pt x="1620469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40675" y="1875091"/>
            <a:ext cx="2986780" cy="2215647"/>
          </a:xfrm>
          <a:custGeom>
            <a:avLst/>
            <a:gdLst/>
            <a:ahLst/>
            <a:cxnLst/>
            <a:rect r="r" b="b" t="t" l="l"/>
            <a:pathLst>
              <a:path h="2215647" w="2986780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282432" y="5610966"/>
            <a:ext cx="3658243" cy="5093757"/>
          </a:xfrm>
          <a:custGeom>
            <a:avLst/>
            <a:gdLst/>
            <a:ahLst/>
            <a:cxnLst/>
            <a:rect r="r" b="b" t="t" l="l"/>
            <a:pathLst>
              <a:path h="5093757" w="3658243">
                <a:moveTo>
                  <a:pt x="0" y="0"/>
                </a:moveTo>
                <a:lnTo>
                  <a:pt x="3658243" y="0"/>
                </a:lnTo>
                <a:lnTo>
                  <a:pt x="3658243" y="5093756"/>
                </a:lnTo>
                <a:lnTo>
                  <a:pt x="0" y="50937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34065" y="211226"/>
            <a:ext cx="890110" cy="1117718"/>
          </a:xfrm>
          <a:custGeom>
            <a:avLst/>
            <a:gdLst/>
            <a:ahLst/>
            <a:cxnLst/>
            <a:rect r="r" b="b" t="t" l="l"/>
            <a:pathLst>
              <a:path h="1117718" w="890110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337229" y="1903607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6088083" y="456862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626725" y="-3452605"/>
            <a:ext cx="5924450" cy="4114800"/>
          </a:xfrm>
          <a:custGeom>
            <a:avLst/>
            <a:gdLst/>
            <a:ahLst/>
            <a:cxnLst/>
            <a:rect r="r" b="b" t="t" l="l"/>
            <a:pathLst>
              <a:path h="4114800" w="592445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488691" y="4516752"/>
            <a:ext cx="8510290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Cô vừa đọc bài thơ gì? Do ai sáng tác </a:t>
            </a:r>
          </a:p>
        </p:txBody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9145745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93597" y="5143500"/>
            <a:ext cx="8668740" cy="1412388"/>
            <a:chOff x="0" y="0"/>
            <a:chExt cx="2283125" cy="3719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83125" cy="371987"/>
            </a:xfrm>
            <a:custGeom>
              <a:avLst/>
              <a:gdLst/>
              <a:ahLst/>
              <a:cxnLst/>
              <a:rect r="r" b="b" t="t" l="l"/>
              <a:pathLst>
                <a:path h="371987" w="2283125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283125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38040" y="5143500"/>
            <a:ext cx="1457674" cy="1412388"/>
            <a:chOff x="0" y="0"/>
            <a:chExt cx="383914" cy="3719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83914" cy="371987"/>
            </a:xfrm>
            <a:custGeom>
              <a:avLst/>
              <a:gdLst/>
              <a:ahLst/>
              <a:cxnLst/>
              <a:rect r="r" b="b" t="t" l="l"/>
              <a:pathLst>
                <a:path h="371987" w="383914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83914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38040" y="5364472"/>
            <a:ext cx="1457674" cy="943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59"/>
              </a:lnSpc>
              <a:spcBef>
                <a:spcPct val="0"/>
              </a:spcBef>
            </a:pPr>
            <a:r>
              <a:rPr lang="en-US" sz="5471">
                <a:solidFill>
                  <a:srgbClr val="FFDED1"/>
                </a:solidFill>
                <a:latin typeface="DG Jory Bold"/>
                <a:ea typeface="DG Jory Bold"/>
                <a:cs typeface="DG Jory Bold"/>
                <a:sym typeface="DG Jory Bold"/>
              </a:rPr>
              <a:t>3.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66877" y="1328945"/>
            <a:ext cx="9770353" cy="1412388"/>
            <a:chOff x="0" y="0"/>
            <a:chExt cx="2573262" cy="37198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73262" cy="371987"/>
            </a:xfrm>
            <a:custGeom>
              <a:avLst/>
              <a:gdLst/>
              <a:ahLst/>
              <a:cxnLst/>
              <a:rect r="r" b="b" t="t" l="l"/>
              <a:pathLst>
                <a:path h="371987" w="2573262">
                  <a:moveTo>
                    <a:pt x="40412" y="0"/>
                  </a:moveTo>
                  <a:lnTo>
                    <a:pt x="2532850" y="0"/>
                  </a:lnTo>
                  <a:cubicBezTo>
                    <a:pt x="2555168" y="0"/>
                    <a:pt x="2573262" y="18093"/>
                    <a:pt x="2573262" y="40412"/>
                  </a:cubicBezTo>
                  <a:lnTo>
                    <a:pt x="2573262" y="331575"/>
                  </a:lnTo>
                  <a:cubicBezTo>
                    <a:pt x="2573262" y="342293"/>
                    <a:pt x="2569004" y="352572"/>
                    <a:pt x="2561425" y="360151"/>
                  </a:cubicBezTo>
                  <a:cubicBezTo>
                    <a:pt x="2553846" y="367729"/>
                    <a:pt x="2543568" y="371987"/>
                    <a:pt x="2532850" y="371987"/>
                  </a:cubicBezTo>
                  <a:lnTo>
                    <a:pt x="40412" y="371987"/>
                  </a:lnTo>
                  <a:cubicBezTo>
                    <a:pt x="29694" y="371987"/>
                    <a:pt x="19415" y="367729"/>
                    <a:pt x="11836" y="360151"/>
                  </a:cubicBezTo>
                  <a:cubicBezTo>
                    <a:pt x="4258" y="352572"/>
                    <a:pt x="0" y="342293"/>
                    <a:pt x="0" y="331575"/>
                  </a:cubicBezTo>
                  <a:lnTo>
                    <a:pt x="0" y="40412"/>
                  </a:lnTo>
                  <a:cubicBezTo>
                    <a:pt x="0" y="29694"/>
                    <a:pt x="4258" y="19415"/>
                    <a:pt x="11836" y="11836"/>
                  </a:cubicBezTo>
                  <a:cubicBezTo>
                    <a:pt x="19415" y="4258"/>
                    <a:pt x="29694" y="0"/>
                    <a:pt x="40412" y="0"/>
                  </a:cubicBezTo>
                  <a:close/>
                </a:path>
              </a:pathLst>
            </a:custGeom>
            <a:solidFill>
              <a:srgbClr val="EFA17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573262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21861" y="1328945"/>
            <a:ext cx="1457674" cy="1412388"/>
            <a:chOff x="0" y="0"/>
            <a:chExt cx="383914" cy="37198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83914" cy="371987"/>
            </a:xfrm>
            <a:custGeom>
              <a:avLst/>
              <a:gdLst/>
              <a:ahLst/>
              <a:cxnLst/>
              <a:rect r="r" b="b" t="t" l="l"/>
              <a:pathLst>
                <a:path h="371987" w="383914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383914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21861" y="1506466"/>
            <a:ext cx="1457674" cy="943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59"/>
              </a:lnSpc>
              <a:spcBef>
                <a:spcPct val="0"/>
              </a:spcBef>
            </a:pPr>
            <a:r>
              <a:rPr lang="en-US" sz="5471">
                <a:solidFill>
                  <a:srgbClr val="FFDED1"/>
                </a:solidFill>
                <a:latin typeface="DG Jory Bold"/>
                <a:ea typeface="DG Jory Bold"/>
                <a:cs typeface="DG Jory Bold"/>
                <a:sym typeface="DG Jory Bold"/>
              </a:rPr>
              <a:t>1.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893597" y="3152095"/>
            <a:ext cx="11028029" cy="1412388"/>
            <a:chOff x="0" y="0"/>
            <a:chExt cx="2904501" cy="3719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904501" cy="371987"/>
            </a:xfrm>
            <a:custGeom>
              <a:avLst/>
              <a:gdLst/>
              <a:ahLst/>
              <a:cxnLst/>
              <a:rect r="r" b="b" t="t" l="l"/>
              <a:pathLst>
                <a:path h="371987" w="2904501">
                  <a:moveTo>
                    <a:pt x="35803" y="0"/>
                  </a:moveTo>
                  <a:lnTo>
                    <a:pt x="2868698" y="0"/>
                  </a:lnTo>
                  <a:cubicBezTo>
                    <a:pt x="2878194" y="0"/>
                    <a:pt x="2887301" y="3772"/>
                    <a:pt x="2894015" y="10486"/>
                  </a:cubicBezTo>
                  <a:cubicBezTo>
                    <a:pt x="2900729" y="17201"/>
                    <a:pt x="2904501" y="26308"/>
                    <a:pt x="2904501" y="35803"/>
                  </a:cubicBezTo>
                  <a:lnTo>
                    <a:pt x="2904501" y="336184"/>
                  </a:lnTo>
                  <a:cubicBezTo>
                    <a:pt x="2904501" y="355957"/>
                    <a:pt x="2888472" y="371987"/>
                    <a:pt x="2868698" y="371987"/>
                  </a:cubicBezTo>
                  <a:lnTo>
                    <a:pt x="35803" y="371987"/>
                  </a:lnTo>
                  <a:cubicBezTo>
                    <a:pt x="26308" y="371987"/>
                    <a:pt x="17201" y="368215"/>
                    <a:pt x="10486" y="361500"/>
                  </a:cubicBezTo>
                  <a:cubicBezTo>
                    <a:pt x="3772" y="354786"/>
                    <a:pt x="0" y="345679"/>
                    <a:pt x="0" y="336184"/>
                  </a:cubicBezTo>
                  <a:lnTo>
                    <a:pt x="0" y="35803"/>
                  </a:lnTo>
                  <a:cubicBezTo>
                    <a:pt x="0" y="26308"/>
                    <a:pt x="3772" y="17201"/>
                    <a:pt x="10486" y="10486"/>
                  </a:cubicBezTo>
                  <a:cubicBezTo>
                    <a:pt x="17201" y="3772"/>
                    <a:pt x="26308" y="0"/>
                    <a:pt x="35803" y="0"/>
                  </a:cubicBezTo>
                  <a:close/>
                </a:path>
              </a:pathLst>
            </a:custGeom>
            <a:solidFill>
              <a:srgbClr val="EFA17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2904501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38040" y="3152095"/>
            <a:ext cx="1457674" cy="1412388"/>
            <a:chOff x="0" y="0"/>
            <a:chExt cx="383914" cy="3719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83914" cy="371987"/>
            </a:xfrm>
            <a:custGeom>
              <a:avLst/>
              <a:gdLst/>
              <a:ahLst/>
              <a:cxnLst/>
              <a:rect r="r" b="b" t="t" l="l"/>
              <a:pathLst>
                <a:path h="371987" w="383914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383914" cy="400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838040" y="3371884"/>
            <a:ext cx="1457674" cy="943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59"/>
              </a:lnSpc>
              <a:spcBef>
                <a:spcPct val="0"/>
              </a:spcBef>
            </a:pPr>
            <a:r>
              <a:rPr lang="en-US" sz="5471">
                <a:solidFill>
                  <a:srgbClr val="FFDED1"/>
                </a:solidFill>
                <a:latin typeface="DG Jory Bold"/>
                <a:ea typeface="DG Jory Bold"/>
                <a:cs typeface="DG Jory Bold"/>
                <a:sym typeface="DG Jory Bold"/>
              </a:rPr>
              <a:t>2.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2191589" y="5298478"/>
            <a:ext cx="5375062" cy="5277334"/>
          </a:xfrm>
          <a:custGeom>
            <a:avLst/>
            <a:gdLst/>
            <a:ahLst/>
            <a:cxnLst/>
            <a:rect r="r" b="b" t="t" l="l"/>
            <a:pathLst>
              <a:path h="5277334" w="5375062">
                <a:moveTo>
                  <a:pt x="0" y="0"/>
                </a:moveTo>
                <a:lnTo>
                  <a:pt x="5375063" y="0"/>
                </a:lnTo>
                <a:lnTo>
                  <a:pt x="5375063" y="5277333"/>
                </a:lnTo>
                <a:lnTo>
                  <a:pt x="0" y="5277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946182" y="1927943"/>
            <a:ext cx="1620469" cy="3550829"/>
          </a:xfrm>
          <a:custGeom>
            <a:avLst/>
            <a:gdLst/>
            <a:ahLst/>
            <a:cxnLst/>
            <a:rect r="r" b="b" t="t" l="l"/>
            <a:pathLst>
              <a:path h="3550829" w="1620469">
                <a:moveTo>
                  <a:pt x="0" y="0"/>
                </a:moveTo>
                <a:lnTo>
                  <a:pt x="1620470" y="0"/>
                </a:lnTo>
                <a:lnTo>
                  <a:pt x="1620470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940675" y="3152095"/>
            <a:ext cx="2986780" cy="2215647"/>
          </a:xfrm>
          <a:custGeom>
            <a:avLst/>
            <a:gdLst/>
            <a:ahLst/>
            <a:cxnLst/>
            <a:rect r="r" b="b" t="t" l="l"/>
            <a:pathLst>
              <a:path h="2215647" w="2986780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282432" y="5478772"/>
            <a:ext cx="3753182" cy="5225950"/>
          </a:xfrm>
          <a:custGeom>
            <a:avLst/>
            <a:gdLst/>
            <a:ahLst/>
            <a:cxnLst/>
            <a:rect r="r" b="b" t="t" l="l"/>
            <a:pathLst>
              <a:path h="5225950" w="3753182">
                <a:moveTo>
                  <a:pt x="0" y="0"/>
                </a:moveTo>
                <a:lnTo>
                  <a:pt x="3753182" y="0"/>
                </a:lnTo>
                <a:lnTo>
                  <a:pt x="3753182" y="5225950"/>
                </a:lnTo>
                <a:lnTo>
                  <a:pt x="0" y="5225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434065" y="211226"/>
            <a:ext cx="890110" cy="1117718"/>
          </a:xfrm>
          <a:custGeom>
            <a:avLst/>
            <a:gdLst/>
            <a:ahLst/>
            <a:cxnLst/>
            <a:rect r="r" b="b" t="t" l="l"/>
            <a:pathLst>
              <a:path h="1117718" w="890110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1337229" y="1903607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6088083" y="456862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626725" y="-3452605"/>
            <a:ext cx="5924450" cy="4114800"/>
          </a:xfrm>
          <a:custGeom>
            <a:avLst/>
            <a:gdLst/>
            <a:ahLst/>
            <a:cxnLst/>
            <a:rect r="r" b="b" t="t" l="l"/>
            <a:pathLst>
              <a:path h="4114800" w="592445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-721145" y="1689849"/>
            <a:ext cx="15155211" cy="62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 nhỏ trong bài thơ đã đi đến đâu?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-2114594" y="3636683"/>
            <a:ext cx="19482638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 nhỏ nhút nhát hay tự tin khi đến trường?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117683" y="5221708"/>
            <a:ext cx="8668740" cy="132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bạn đã làm gì để giúp bạn mới đỡ nhút nhát?  </a:t>
            </a:r>
          </a:p>
        </p:txBody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8003465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19595" y="5026714"/>
            <a:ext cx="8603636" cy="4677249"/>
          </a:xfrm>
          <a:custGeom>
            <a:avLst/>
            <a:gdLst/>
            <a:ahLst/>
            <a:cxnLst/>
            <a:rect r="r" b="b" t="t" l="l"/>
            <a:pathLst>
              <a:path h="4677249" w="8603636">
                <a:moveTo>
                  <a:pt x="0" y="0"/>
                </a:moveTo>
                <a:lnTo>
                  <a:pt x="8603636" y="0"/>
                </a:lnTo>
                <a:lnTo>
                  <a:pt x="8603636" y="4677249"/>
                </a:lnTo>
                <a:lnTo>
                  <a:pt x="0" y="4677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09396" y="6720543"/>
            <a:ext cx="3278604" cy="4061334"/>
          </a:xfrm>
          <a:custGeom>
            <a:avLst/>
            <a:gdLst/>
            <a:ahLst/>
            <a:cxnLst/>
            <a:rect r="r" b="b" t="t" l="l"/>
            <a:pathLst>
              <a:path h="4061334" w="3278604">
                <a:moveTo>
                  <a:pt x="0" y="0"/>
                </a:moveTo>
                <a:lnTo>
                  <a:pt x="3278604" y="0"/>
                </a:lnTo>
                <a:lnTo>
                  <a:pt x="3278604" y="4061335"/>
                </a:lnTo>
                <a:lnTo>
                  <a:pt x="0" y="4061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351313">
            <a:off x="13782596" y="811034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48698" y="4319590"/>
            <a:ext cx="1973946" cy="1037219"/>
          </a:xfrm>
          <a:custGeom>
            <a:avLst/>
            <a:gdLst/>
            <a:ahLst/>
            <a:cxnLst/>
            <a:rect r="r" b="b" t="t" l="l"/>
            <a:pathLst>
              <a:path h="1037219" w="1973946">
                <a:moveTo>
                  <a:pt x="0" y="0"/>
                </a:moveTo>
                <a:lnTo>
                  <a:pt x="1973946" y="0"/>
                </a:lnTo>
                <a:lnTo>
                  <a:pt x="1973946" y="1037219"/>
                </a:lnTo>
                <a:lnTo>
                  <a:pt x="0" y="1037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19301" y="1028700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39153" y="454069"/>
            <a:ext cx="642074" cy="806257"/>
          </a:xfrm>
          <a:custGeom>
            <a:avLst/>
            <a:gdLst/>
            <a:ahLst/>
            <a:cxnLst/>
            <a:rect r="r" b="b" t="t" l="l"/>
            <a:pathLst>
              <a:path h="806257" w="642074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9933506" y="6847154"/>
            <a:ext cx="642074" cy="806257"/>
          </a:xfrm>
          <a:custGeom>
            <a:avLst/>
            <a:gdLst/>
            <a:ahLst/>
            <a:cxnLst/>
            <a:rect r="r" b="b" t="t" l="l"/>
            <a:pathLst>
              <a:path h="806257" w="642074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953128" y="3341908"/>
            <a:ext cx="2466977" cy="1735855"/>
          </a:xfrm>
          <a:custGeom>
            <a:avLst/>
            <a:gdLst/>
            <a:ahLst/>
            <a:cxnLst/>
            <a:rect r="r" b="b" t="t" l="l"/>
            <a:pathLst>
              <a:path h="1735855" w="2466977">
                <a:moveTo>
                  <a:pt x="0" y="0"/>
                </a:moveTo>
                <a:lnTo>
                  <a:pt x="2466976" y="0"/>
                </a:lnTo>
                <a:lnTo>
                  <a:pt x="2466976" y="1735855"/>
                </a:lnTo>
                <a:lnTo>
                  <a:pt x="0" y="1735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57738" y="3341908"/>
            <a:ext cx="2466977" cy="1735855"/>
          </a:xfrm>
          <a:custGeom>
            <a:avLst/>
            <a:gdLst/>
            <a:ahLst/>
            <a:cxnLst/>
            <a:rect r="r" b="b" t="t" l="l"/>
            <a:pathLst>
              <a:path h="1735855" w="2466977">
                <a:moveTo>
                  <a:pt x="0" y="0"/>
                </a:moveTo>
                <a:lnTo>
                  <a:pt x="2466977" y="0"/>
                </a:lnTo>
                <a:lnTo>
                  <a:pt x="2466977" y="1735855"/>
                </a:lnTo>
                <a:lnTo>
                  <a:pt x="0" y="1735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54678" y="5363998"/>
            <a:ext cx="3791235" cy="5278934"/>
          </a:xfrm>
          <a:custGeom>
            <a:avLst/>
            <a:gdLst/>
            <a:ahLst/>
            <a:cxnLst/>
            <a:rect r="r" b="b" t="t" l="l"/>
            <a:pathLst>
              <a:path h="5278934" w="3791235">
                <a:moveTo>
                  <a:pt x="0" y="0"/>
                </a:moveTo>
                <a:lnTo>
                  <a:pt x="3791234" y="0"/>
                </a:lnTo>
                <a:lnTo>
                  <a:pt x="3791234" y="5278934"/>
                </a:lnTo>
                <a:lnTo>
                  <a:pt x="0" y="5278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1018864" y="8177813"/>
            <a:ext cx="4431869" cy="2312630"/>
          </a:xfrm>
          <a:custGeom>
            <a:avLst/>
            <a:gdLst/>
            <a:ahLst/>
            <a:cxnLst/>
            <a:rect r="r" b="b" t="t" l="l"/>
            <a:pathLst>
              <a:path h="2312630" w="4431869">
                <a:moveTo>
                  <a:pt x="4431869" y="0"/>
                </a:moveTo>
                <a:lnTo>
                  <a:pt x="0" y="0"/>
                </a:lnTo>
                <a:lnTo>
                  <a:pt x="0" y="2312630"/>
                </a:lnTo>
                <a:lnTo>
                  <a:pt x="4431869" y="2312630"/>
                </a:lnTo>
                <a:lnTo>
                  <a:pt x="443186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872112" y="2317824"/>
            <a:ext cx="10668955" cy="2001766"/>
            <a:chOff x="0" y="0"/>
            <a:chExt cx="2809930" cy="52721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09930" cy="527214"/>
            </a:xfrm>
            <a:custGeom>
              <a:avLst/>
              <a:gdLst/>
              <a:ahLst/>
              <a:cxnLst/>
              <a:rect r="r" b="b" t="t" l="l"/>
              <a:pathLst>
                <a:path h="527214" w="2809930">
                  <a:moveTo>
                    <a:pt x="37008" y="0"/>
                  </a:moveTo>
                  <a:lnTo>
                    <a:pt x="2772922" y="0"/>
                  </a:lnTo>
                  <a:cubicBezTo>
                    <a:pt x="2793361" y="0"/>
                    <a:pt x="2809930" y="16569"/>
                    <a:pt x="2809930" y="37008"/>
                  </a:cubicBezTo>
                  <a:lnTo>
                    <a:pt x="2809930" y="490206"/>
                  </a:lnTo>
                  <a:cubicBezTo>
                    <a:pt x="2809930" y="500021"/>
                    <a:pt x="2806031" y="509434"/>
                    <a:pt x="2799091" y="516375"/>
                  </a:cubicBezTo>
                  <a:cubicBezTo>
                    <a:pt x="2792151" y="523315"/>
                    <a:pt x="2782738" y="527214"/>
                    <a:pt x="2772922" y="527214"/>
                  </a:cubicBezTo>
                  <a:lnTo>
                    <a:pt x="37008" y="527214"/>
                  </a:lnTo>
                  <a:cubicBezTo>
                    <a:pt x="27193" y="527214"/>
                    <a:pt x="17780" y="523315"/>
                    <a:pt x="10839" y="516375"/>
                  </a:cubicBezTo>
                  <a:cubicBezTo>
                    <a:pt x="3899" y="509434"/>
                    <a:pt x="0" y="500021"/>
                    <a:pt x="0" y="490206"/>
                  </a:cubicBezTo>
                  <a:lnTo>
                    <a:pt x="0" y="37008"/>
                  </a:lnTo>
                  <a:cubicBezTo>
                    <a:pt x="0" y="27193"/>
                    <a:pt x="3899" y="17780"/>
                    <a:pt x="10839" y="10839"/>
                  </a:cubicBezTo>
                  <a:cubicBezTo>
                    <a:pt x="17780" y="3899"/>
                    <a:pt x="27193" y="0"/>
                    <a:pt x="37008" y="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2809930" cy="555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4968019" y="2890764"/>
            <a:ext cx="1057304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bạn đã được cô khen thế nào?  </a:t>
            </a:r>
          </a:p>
        </p:txBody>
      </p:sp>
    </p:spTree>
  </p:cSld>
  <p:clrMapOvr>
    <a:masterClrMapping/>
  </p:clrMapOvr>
  <p:transition spd="fast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9258300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14018" y="1449730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13900" y="1028700"/>
            <a:ext cx="15406226" cy="8229600"/>
          </a:xfrm>
          <a:custGeom>
            <a:avLst/>
            <a:gdLst/>
            <a:ahLst/>
            <a:cxnLst/>
            <a:rect r="r" b="b" t="t" l="l"/>
            <a:pathLst>
              <a:path h="8229600" w="15406226">
                <a:moveTo>
                  <a:pt x="0" y="0"/>
                </a:moveTo>
                <a:lnTo>
                  <a:pt x="15406226" y="0"/>
                </a:lnTo>
                <a:lnTo>
                  <a:pt x="15406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522" t="0" r="-26799" b="-4559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141202" y="6869875"/>
            <a:ext cx="3255102" cy="4032221"/>
          </a:xfrm>
          <a:custGeom>
            <a:avLst/>
            <a:gdLst/>
            <a:ahLst/>
            <a:cxnLst/>
            <a:rect r="r" b="b" t="t" l="l"/>
            <a:pathLst>
              <a:path h="4032221" w="3255102">
                <a:moveTo>
                  <a:pt x="0" y="0"/>
                </a:moveTo>
                <a:lnTo>
                  <a:pt x="3255102" y="0"/>
                </a:lnTo>
                <a:lnTo>
                  <a:pt x="3255102" y="4032221"/>
                </a:lnTo>
                <a:lnTo>
                  <a:pt x="0" y="403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878" y="9258300"/>
            <a:ext cx="19821757" cy="3766134"/>
          </a:xfrm>
          <a:custGeom>
            <a:avLst/>
            <a:gdLst/>
            <a:ahLst/>
            <a:cxnLst/>
            <a:rect r="r" b="b" t="t" l="l"/>
            <a:pathLst>
              <a:path h="3766134" w="19821757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51140" y="1527533"/>
            <a:ext cx="3302279" cy="1735198"/>
          </a:xfrm>
          <a:custGeom>
            <a:avLst/>
            <a:gdLst/>
            <a:ahLst/>
            <a:cxnLst/>
            <a:rect r="r" b="b" t="t" l="l"/>
            <a:pathLst>
              <a:path h="1735198" w="3302279">
                <a:moveTo>
                  <a:pt x="0" y="0"/>
                </a:moveTo>
                <a:lnTo>
                  <a:pt x="3302280" y="0"/>
                </a:lnTo>
                <a:lnTo>
                  <a:pt x="3302280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13939" y="8164360"/>
            <a:ext cx="3585171" cy="3519986"/>
          </a:xfrm>
          <a:custGeom>
            <a:avLst/>
            <a:gdLst/>
            <a:ahLst/>
            <a:cxnLst/>
            <a:rect r="r" b="b" t="t" l="l"/>
            <a:pathLst>
              <a:path h="3519986" w="3585171">
                <a:moveTo>
                  <a:pt x="0" y="0"/>
                </a:moveTo>
                <a:lnTo>
                  <a:pt x="3585171" y="0"/>
                </a:lnTo>
                <a:lnTo>
                  <a:pt x="3585171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766878" y="7025044"/>
            <a:ext cx="1587203" cy="1177416"/>
          </a:xfrm>
          <a:custGeom>
            <a:avLst/>
            <a:gdLst/>
            <a:ahLst/>
            <a:cxnLst/>
            <a:rect r="r" b="b" t="t" l="l"/>
            <a:pathLst>
              <a:path h="1177416" w="1587203">
                <a:moveTo>
                  <a:pt x="1587202" y="0"/>
                </a:moveTo>
                <a:lnTo>
                  <a:pt x="0" y="0"/>
                </a:lnTo>
                <a:lnTo>
                  <a:pt x="0" y="1177416"/>
                </a:lnTo>
                <a:lnTo>
                  <a:pt x="1587202" y="1177416"/>
                </a:lnTo>
                <a:lnTo>
                  <a:pt x="15872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53682" y="402872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873696" y="483334"/>
            <a:ext cx="831562" cy="1044199"/>
          </a:xfrm>
          <a:custGeom>
            <a:avLst/>
            <a:gdLst/>
            <a:ahLst/>
            <a:cxnLst/>
            <a:rect r="r" b="b" t="t" l="l"/>
            <a:pathLst>
              <a:path h="1044199" w="831562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949752" y="4099301"/>
            <a:ext cx="831562" cy="1044199"/>
          </a:xfrm>
          <a:custGeom>
            <a:avLst/>
            <a:gdLst/>
            <a:ahLst/>
            <a:cxnLst/>
            <a:rect r="r" b="b" t="t" l="l"/>
            <a:pathLst>
              <a:path h="1044199" w="831562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71232" y="1527533"/>
            <a:ext cx="14478520" cy="8731573"/>
          </a:xfrm>
          <a:custGeom>
            <a:avLst/>
            <a:gdLst/>
            <a:ahLst/>
            <a:cxnLst/>
            <a:rect r="r" b="b" t="t" l="l"/>
            <a:pathLst>
              <a:path h="8731573" w="14478520">
                <a:moveTo>
                  <a:pt x="0" y="0"/>
                </a:moveTo>
                <a:lnTo>
                  <a:pt x="14478520" y="0"/>
                </a:lnTo>
                <a:lnTo>
                  <a:pt x="14478520" y="8731573"/>
                </a:lnTo>
                <a:lnTo>
                  <a:pt x="0" y="873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774" t="0" r="-37257" b="-2720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165889">
            <a:off x="14428285" y="459880"/>
            <a:ext cx="5042935" cy="1091108"/>
          </a:xfrm>
          <a:custGeom>
            <a:avLst/>
            <a:gdLst/>
            <a:ahLst/>
            <a:cxnLst/>
            <a:rect r="r" b="b" t="t" l="l"/>
            <a:pathLst>
              <a:path h="1091108" w="5042935">
                <a:moveTo>
                  <a:pt x="0" y="0"/>
                </a:moveTo>
                <a:lnTo>
                  <a:pt x="5042934" y="0"/>
                </a:lnTo>
                <a:lnTo>
                  <a:pt x="5042934" y="1091108"/>
                </a:lnTo>
                <a:lnTo>
                  <a:pt x="0" y="1091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88015" y="4184572"/>
            <a:ext cx="9557078" cy="3847290"/>
            <a:chOff x="0" y="0"/>
            <a:chExt cx="2517091" cy="10132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7091" cy="1013278"/>
            </a:xfrm>
            <a:custGeom>
              <a:avLst/>
              <a:gdLst/>
              <a:ahLst/>
              <a:cxnLst/>
              <a:rect r="r" b="b" t="t" l="l"/>
              <a:pathLst>
                <a:path h="1013278" w="2517091">
                  <a:moveTo>
                    <a:pt x="41314" y="0"/>
                  </a:moveTo>
                  <a:lnTo>
                    <a:pt x="2475777" y="0"/>
                  </a:lnTo>
                  <a:cubicBezTo>
                    <a:pt x="2486734" y="0"/>
                    <a:pt x="2497242" y="4353"/>
                    <a:pt x="2504990" y="12100"/>
                  </a:cubicBezTo>
                  <a:cubicBezTo>
                    <a:pt x="2512738" y="19848"/>
                    <a:pt x="2517091" y="30357"/>
                    <a:pt x="2517091" y="41314"/>
                  </a:cubicBezTo>
                  <a:lnTo>
                    <a:pt x="2517091" y="971965"/>
                  </a:lnTo>
                  <a:cubicBezTo>
                    <a:pt x="2517091" y="994781"/>
                    <a:pt x="2498594" y="1013278"/>
                    <a:pt x="2475777" y="1013278"/>
                  </a:cubicBezTo>
                  <a:lnTo>
                    <a:pt x="41314" y="1013278"/>
                  </a:lnTo>
                  <a:cubicBezTo>
                    <a:pt x="18497" y="1013278"/>
                    <a:pt x="0" y="994781"/>
                    <a:pt x="0" y="971965"/>
                  </a:cubicBezTo>
                  <a:lnTo>
                    <a:pt x="0" y="41314"/>
                  </a:lnTo>
                  <a:cubicBezTo>
                    <a:pt x="0" y="18497"/>
                    <a:pt x="18497" y="0"/>
                    <a:pt x="413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517091" cy="10418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763885" y="4737519"/>
            <a:ext cx="3585171" cy="3519986"/>
          </a:xfrm>
          <a:custGeom>
            <a:avLst/>
            <a:gdLst/>
            <a:ahLst/>
            <a:cxnLst/>
            <a:rect r="r" b="b" t="t" l="l"/>
            <a:pathLst>
              <a:path h="3519986" w="3585171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81460" y="1525343"/>
            <a:ext cx="2455045" cy="3048024"/>
          </a:xfrm>
          <a:custGeom>
            <a:avLst/>
            <a:gdLst/>
            <a:ahLst/>
            <a:cxnLst/>
            <a:rect r="r" b="b" t="t" l="l"/>
            <a:pathLst>
              <a:path h="3048024" w="2455045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45094" y="5767488"/>
            <a:ext cx="3930010" cy="4868256"/>
          </a:xfrm>
          <a:custGeom>
            <a:avLst/>
            <a:gdLst/>
            <a:ahLst/>
            <a:cxnLst/>
            <a:rect r="r" b="b" t="t" l="l"/>
            <a:pathLst>
              <a:path h="4868256" w="3930010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2281" y="6047247"/>
            <a:ext cx="3295374" cy="4588496"/>
          </a:xfrm>
          <a:custGeom>
            <a:avLst/>
            <a:gdLst/>
            <a:ahLst/>
            <a:cxnLst/>
            <a:rect r="r" b="b" t="t" l="l"/>
            <a:pathLst>
              <a:path h="4588496" w="3295374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75605" y="652186"/>
            <a:ext cx="1736789" cy="1746315"/>
          </a:xfrm>
          <a:custGeom>
            <a:avLst/>
            <a:gdLst/>
            <a:ahLst/>
            <a:cxnLst/>
            <a:rect r="r" b="b" t="t" l="l"/>
            <a:pathLst>
              <a:path h="1746315" w="1736789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5251" y="660245"/>
            <a:ext cx="3821706" cy="2550121"/>
          </a:xfrm>
          <a:custGeom>
            <a:avLst/>
            <a:gdLst/>
            <a:ahLst/>
            <a:cxnLst/>
            <a:rect r="r" b="b" t="t" l="l"/>
            <a:pathLst>
              <a:path h="2550121" w="3821706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7885" y="2869625"/>
            <a:ext cx="861133" cy="1886944"/>
          </a:xfrm>
          <a:custGeom>
            <a:avLst/>
            <a:gdLst/>
            <a:ahLst/>
            <a:cxnLst/>
            <a:rect r="r" b="b" t="t" l="l"/>
            <a:pathLst>
              <a:path h="1886944" w="861133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60272" y="3579153"/>
            <a:ext cx="1587203" cy="1177416"/>
          </a:xfrm>
          <a:custGeom>
            <a:avLst/>
            <a:gdLst/>
            <a:ahLst/>
            <a:cxnLst/>
            <a:rect r="r" b="b" t="t" l="l"/>
            <a:pathLst>
              <a:path h="1177416" w="1587203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57431">
            <a:off x="-378762" y="618808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123188">
            <a:off x="12960333" y="572249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723833" y="2437667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1270589" y="1534583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28195" y="469841"/>
            <a:ext cx="890110" cy="1117718"/>
          </a:xfrm>
          <a:custGeom>
            <a:avLst/>
            <a:gdLst/>
            <a:ahLst/>
            <a:cxnLst/>
            <a:rect r="r" b="b" t="t" l="l"/>
            <a:pathLst>
              <a:path h="1117718" w="890110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69968" y="2989664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422154" y="5940482"/>
            <a:ext cx="5495627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Hát:Bé đi mẫu giáo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36957" y="4546522"/>
            <a:ext cx="9572152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230630" indent="-615315" lvl="1">
              <a:lnSpc>
                <a:spcPts val="7980"/>
              </a:lnSpc>
              <a:buAutoNum type="arabicPeriod" startAt="1"/>
            </a:pPr>
            <a:r>
              <a:rPr lang="en-US" sz="57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ổn định tổ chức:  </a:t>
            </a:r>
          </a:p>
        </p:txBody>
      </p:sp>
    </p:spTree>
  </p:cSld>
  <p:clrMapOvr>
    <a:masterClrMapping/>
  </p:clrMapOvr>
  <p:transition spd="fast">
    <p:circl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21285" y="4184572"/>
            <a:ext cx="12551593" cy="3847290"/>
            <a:chOff x="0" y="0"/>
            <a:chExt cx="3305769" cy="10132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05770" cy="1013278"/>
            </a:xfrm>
            <a:custGeom>
              <a:avLst/>
              <a:gdLst/>
              <a:ahLst/>
              <a:cxnLst/>
              <a:rect r="r" b="b" t="t" l="l"/>
              <a:pathLst>
                <a:path h="1013278" w="3305770">
                  <a:moveTo>
                    <a:pt x="31457" y="0"/>
                  </a:moveTo>
                  <a:lnTo>
                    <a:pt x="3274313" y="0"/>
                  </a:lnTo>
                  <a:cubicBezTo>
                    <a:pt x="3291686" y="0"/>
                    <a:pt x="3305770" y="14084"/>
                    <a:pt x="3305770" y="31457"/>
                  </a:cubicBezTo>
                  <a:lnTo>
                    <a:pt x="3305770" y="981821"/>
                  </a:lnTo>
                  <a:cubicBezTo>
                    <a:pt x="3305770" y="990164"/>
                    <a:pt x="3302455" y="998165"/>
                    <a:pt x="3296556" y="1004065"/>
                  </a:cubicBezTo>
                  <a:cubicBezTo>
                    <a:pt x="3290657" y="1009964"/>
                    <a:pt x="3282655" y="1013278"/>
                    <a:pt x="3274313" y="1013278"/>
                  </a:cubicBezTo>
                  <a:lnTo>
                    <a:pt x="31457" y="1013278"/>
                  </a:lnTo>
                  <a:cubicBezTo>
                    <a:pt x="23114" y="1013278"/>
                    <a:pt x="15113" y="1009964"/>
                    <a:pt x="9214" y="1004065"/>
                  </a:cubicBezTo>
                  <a:cubicBezTo>
                    <a:pt x="3314" y="998165"/>
                    <a:pt x="0" y="990164"/>
                    <a:pt x="0" y="981821"/>
                  </a:cubicBezTo>
                  <a:lnTo>
                    <a:pt x="0" y="31457"/>
                  </a:lnTo>
                  <a:cubicBezTo>
                    <a:pt x="0" y="23114"/>
                    <a:pt x="3314" y="15113"/>
                    <a:pt x="9214" y="9214"/>
                  </a:cubicBezTo>
                  <a:cubicBezTo>
                    <a:pt x="15113" y="3314"/>
                    <a:pt x="23114" y="0"/>
                    <a:pt x="314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305769" cy="10418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763885" y="4737519"/>
            <a:ext cx="3585171" cy="3519986"/>
          </a:xfrm>
          <a:custGeom>
            <a:avLst/>
            <a:gdLst/>
            <a:ahLst/>
            <a:cxnLst/>
            <a:rect r="r" b="b" t="t" l="l"/>
            <a:pathLst>
              <a:path h="3519986" w="3585171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81460" y="1525343"/>
            <a:ext cx="2455045" cy="3048024"/>
          </a:xfrm>
          <a:custGeom>
            <a:avLst/>
            <a:gdLst/>
            <a:ahLst/>
            <a:cxnLst/>
            <a:rect r="r" b="b" t="t" l="l"/>
            <a:pathLst>
              <a:path h="3048024" w="2455045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45094" y="5767488"/>
            <a:ext cx="3930010" cy="4868256"/>
          </a:xfrm>
          <a:custGeom>
            <a:avLst/>
            <a:gdLst/>
            <a:ahLst/>
            <a:cxnLst/>
            <a:rect r="r" b="b" t="t" l="l"/>
            <a:pathLst>
              <a:path h="4868256" w="3930010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2281" y="6047247"/>
            <a:ext cx="3295374" cy="4588496"/>
          </a:xfrm>
          <a:custGeom>
            <a:avLst/>
            <a:gdLst/>
            <a:ahLst/>
            <a:cxnLst/>
            <a:rect r="r" b="b" t="t" l="l"/>
            <a:pathLst>
              <a:path h="4588496" w="3295374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75605" y="652186"/>
            <a:ext cx="1736789" cy="1746315"/>
          </a:xfrm>
          <a:custGeom>
            <a:avLst/>
            <a:gdLst/>
            <a:ahLst/>
            <a:cxnLst/>
            <a:rect r="r" b="b" t="t" l="l"/>
            <a:pathLst>
              <a:path h="1746315" w="1736789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5251" y="660245"/>
            <a:ext cx="3821706" cy="2550121"/>
          </a:xfrm>
          <a:custGeom>
            <a:avLst/>
            <a:gdLst/>
            <a:ahLst/>
            <a:cxnLst/>
            <a:rect r="r" b="b" t="t" l="l"/>
            <a:pathLst>
              <a:path h="2550121" w="3821706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7885" y="2869625"/>
            <a:ext cx="861133" cy="1886944"/>
          </a:xfrm>
          <a:custGeom>
            <a:avLst/>
            <a:gdLst/>
            <a:ahLst/>
            <a:cxnLst/>
            <a:rect r="r" b="b" t="t" l="l"/>
            <a:pathLst>
              <a:path h="1886944" w="861133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60272" y="3579153"/>
            <a:ext cx="1587203" cy="1177416"/>
          </a:xfrm>
          <a:custGeom>
            <a:avLst/>
            <a:gdLst/>
            <a:ahLst/>
            <a:cxnLst/>
            <a:rect r="r" b="b" t="t" l="l"/>
            <a:pathLst>
              <a:path h="1177416" w="1587203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57431">
            <a:off x="-378762" y="618808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123188">
            <a:off x="12960333" y="572249"/>
            <a:ext cx="5515559" cy="1193366"/>
          </a:xfrm>
          <a:custGeom>
            <a:avLst/>
            <a:gdLst/>
            <a:ahLst/>
            <a:cxnLst/>
            <a:rect r="r" b="b" t="t" l="l"/>
            <a:pathLst>
              <a:path h="1193366" w="5515559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723833" y="2437667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1270589" y="1534583"/>
            <a:ext cx="1644132" cy="863917"/>
          </a:xfrm>
          <a:custGeom>
            <a:avLst/>
            <a:gdLst/>
            <a:ahLst/>
            <a:cxnLst/>
            <a:rect r="r" b="b" t="t" l="l"/>
            <a:pathLst>
              <a:path h="863917" w="1644132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28195" y="469841"/>
            <a:ext cx="890110" cy="1117718"/>
          </a:xfrm>
          <a:custGeom>
            <a:avLst/>
            <a:gdLst/>
            <a:ahLst/>
            <a:cxnLst/>
            <a:rect r="r" b="b" t="t" l="l"/>
            <a:pathLst>
              <a:path h="1117718" w="890110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69968" y="2989664"/>
            <a:ext cx="655752" cy="823433"/>
          </a:xfrm>
          <a:custGeom>
            <a:avLst/>
            <a:gdLst/>
            <a:ahLst/>
            <a:cxnLst/>
            <a:rect r="r" b="b" t="t" l="l"/>
            <a:pathLst>
              <a:path h="823433" w="655752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379017" y="5553535"/>
            <a:ext cx="1352996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2. Phương pháp và hình thức tổ chức. </a:t>
            </a:r>
          </a:p>
        </p:txBody>
      </p:sp>
    </p:spTree>
  </p:cSld>
  <p:clrMapOvr>
    <a:masterClrMapping/>
  </p:clrMapOvr>
  <p:transition spd="fast">
    <p:circl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71844" y="1217627"/>
            <a:ext cx="14071685" cy="8040673"/>
          </a:xfrm>
          <a:custGeom>
            <a:avLst/>
            <a:gdLst/>
            <a:ahLst/>
            <a:cxnLst/>
            <a:rect r="r" b="b" t="t" l="l"/>
            <a:pathLst>
              <a:path h="8040673" w="14071685">
                <a:moveTo>
                  <a:pt x="0" y="0"/>
                </a:moveTo>
                <a:lnTo>
                  <a:pt x="14071685" y="0"/>
                </a:lnTo>
                <a:lnTo>
                  <a:pt x="14071685" y="8040673"/>
                </a:lnTo>
                <a:lnTo>
                  <a:pt x="0" y="8040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10" t="0" r="-1175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71844" y="1050187"/>
            <a:ext cx="14281262" cy="8208113"/>
          </a:xfrm>
          <a:custGeom>
            <a:avLst/>
            <a:gdLst/>
            <a:ahLst/>
            <a:cxnLst/>
            <a:rect r="r" b="b" t="t" l="l"/>
            <a:pathLst>
              <a:path h="8208113" w="14281262">
                <a:moveTo>
                  <a:pt x="0" y="0"/>
                </a:moveTo>
                <a:lnTo>
                  <a:pt x="14281262" y="0"/>
                </a:lnTo>
                <a:lnTo>
                  <a:pt x="14281262" y="8208113"/>
                </a:lnTo>
                <a:lnTo>
                  <a:pt x="0" y="82081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188" t="-10093" r="-1475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71844" y="1028700"/>
            <a:ext cx="13826450" cy="8794789"/>
          </a:xfrm>
          <a:custGeom>
            <a:avLst/>
            <a:gdLst/>
            <a:ahLst/>
            <a:cxnLst/>
            <a:rect r="r" b="b" t="t" l="l"/>
            <a:pathLst>
              <a:path h="8794789" w="13826450">
                <a:moveTo>
                  <a:pt x="0" y="0"/>
                </a:moveTo>
                <a:lnTo>
                  <a:pt x="13826450" y="0"/>
                </a:lnTo>
                <a:lnTo>
                  <a:pt x="13826450" y="8794789"/>
                </a:lnTo>
                <a:lnTo>
                  <a:pt x="0" y="8794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830" t="0" r="-14834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71844" y="1548352"/>
            <a:ext cx="13826450" cy="7709948"/>
          </a:xfrm>
          <a:custGeom>
            <a:avLst/>
            <a:gdLst/>
            <a:ahLst/>
            <a:cxnLst/>
            <a:rect r="r" b="b" t="t" l="l"/>
            <a:pathLst>
              <a:path h="7709948" w="13826450">
                <a:moveTo>
                  <a:pt x="0" y="0"/>
                </a:moveTo>
                <a:lnTo>
                  <a:pt x="13826450" y="0"/>
                </a:lnTo>
                <a:lnTo>
                  <a:pt x="13826450" y="7709948"/>
                </a:lnTo>
                <a:lnTo>
                  <a:pt x="0" y="7709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410" t="-7736" r="-12609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93709" y="1028700"/>
            <a:ext cx="13382720" cy="8267263"/>
          </a:xfrm>
          <a:custGeom>
            <a:avLst/>
            <a:gdLst/>
            <a:ahLst/>
            <a:cxnLst/>
            <a:rect r="r" b="b" t="t" l="l"/>
            <a:pathLst>
              <a:path h="8267263" w="13382720">
                <a:moveTo>
                  <a:pt x="0" y="0"/>
                </a:moveTo>
                <a:lnTo>
                  <a:pt x="13382720" y="0"/>
                </a:lnTo>
                <a:lnTo>
                  <a:pt x="13382720" y="8267263"/>
                </a:lnTo>
                <a:lnTo>
                  <a:pt x="0" y="8267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172" t="0" r="-11525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3811" y="6814488"/>
            <a:ext cx="2965655" cy="3673672"/>
          </a:xfrm>
          <a:custGeom>
            <a:avLst/>
            <a:gdLst/>
            <a:ahLst/>
            <a:cxnLst/>
            <a:rect r="r" b="b" t="t" l="l"/>
            <a:pathLst>
              <a:path h="3673672" w="2965655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35893" y="-153424"/>
            <a:ext cx="3166723" cy="1663969"/>
          </a:xfrm>
          <a:custGeom>
            <a:avLst/>
            <a:gdLst/>
            <a:ahLst/>
            <a:cxnLst/>
            <a:rect r="r" b="b" t="t" l="l"/>
            <a:pathLst>
              <a:path h="1663969" w="3166723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56166" y="3284901"/>
            <a:ext cx="1026611" cy="1289124"/>
          </a:xfrm>
          <a:custGeom>
            <a:avLst/>
            <a:gdLst/>
            <a:ahLst/>
            <a:cxnLst/>
            <a:rect r="r" b="b" t="t" l="l"/>
            <a:pathLst>
              <a:path h="1289124" w="1026611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967509" y="2377642"/>
            <a:ext cx="722509" cy="907260"/>
          </a:xfrm>
          <a:custGeom>
            <a:avLst/>
            <a:gdLst/>
            <a:ahLst/>
            <a:cxnLst/>
            <a:rect r="r" b="b" t="t" l="l"/>
            <a:pathLst>
              <a:path h="907260" w="722509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77230" y="1863209"/>
            <a:ext cx="858460" cy="1286521"/>
          </a:xfrm>
          <a:custGeom>
            <a:avLst/>
            <a:gdLst/>
            <a:ahLst/>
            <a:cxnLst/>
            <a:rect r="r" b="b" t="t" l="l"/>
            <a:pathLst>
              <a:path h="1286521" w="858460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98294" y="7172176"/>
            <a:ext cx="2275198" cy="2958295"/>
          </a:xfrm>
          <a:custGeom>
            <a:avLst/>
            <a:gdLst/>
            <a:ahLst/>
            <a:cxnLst/>
            <a:rect r="r" b="b" t="t" l="l"/>
            <a:pathLst>
              <a:path h="2958295" w="2275198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71844" y="1385370"/>
            <a:ext cx="13826450" cy="8257019"/>
          </a:xfrm>
          <a:custGeom>
            <a:avLst/>
            <a:gdLst/>
            <a:ahLst/>
            <a:cxnLst/>
            <a:rect r="r" b="b" t="t" l="l"/>
            <a:pathLst>
              <a:path h="8257019" w="13826450">
                <a:moveTo>
                  <a:pt x="0" y="0"/>
                </a:moveTo>
                <a:lnTo>
                  <a:pt x="13826450" y="0"/>
                </a:lnTo>
                <a:lnTo>
                  <a:pt x="13826450" y="8257019"/>
                </a:lnTo>
                <a:lnTo>
                  <a:pt x="0" y="8257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176" t="0" r="-1207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DAFuPgNKXGY</dc:identifier>
  <dcterms:modified xsi:type="dcterms:W3CDTF">2011-08-01T06:04:30Z</dcterms:modified>
  <cp:revision>1</cp:revision>
  <dc:title>Orange Beige Pastel Colorful Playful Illustration Job Profession Quiz Game Presentation</dc:title>
</cp:coreProperties>
</file>