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3" r:id="rId5"/>
    <p:sldId id="267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3" autoAdjust="0"/>
  </p:normalViewPr>
  <p:slideViewPr>
    <p:cSldViewPr>
      <p:cViewPr varScale="1">
        <p:scale>
          <a:sx n="84" d="100"/>
          <a:sy n="84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25D8-CB46-4A9F-A4F7-FD10DB55057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BAF3-E8D4-4462-A7A2-A47AB08DF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THỎ CON ĂN GÌ?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7760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Lứa 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833" y1="42300" x2="69833" y2="42300"/>
                        <a14:foregroundMark x1="38333" y1="42800" x2="38333" y2="42800"/>
                        <a14:foregroundMark x1="52000" y1="56100" x2="52000" y2="5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160" flipH="1">
            <a:off x="1984808" y="2634798"/>
            <a:ext cx="2496309" cy="36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4" b="99528" l="9764" r="98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564904"/>
            <a:ext cx="3024336" cy="364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Thỏ con mừng rỡ cám ơn Dê con và chú ăn cà rốt một cách ngon lành.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58112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TRÒ CHƠI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Đi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tìm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ăn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thỏ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833" y1="42900" x2="36833" y2="42900"/>
                        <a14:foregroundMark x1="70167" y1="41800" x2="70167" y2="41800"/>
                        <a14:foregroundMark x1="51333" y1="55100" x2="51333" y2="55100"/>
                        <a14:foregroundMark x1="67167" y1="41400" x2="71833" y2="4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8678"/>
            <a:ext cx="3096344" cy="51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793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7030A0"/>
                </a:solidFill>
              </a:rPr>
              <a:t>“Con gì đuôi ngắn tai dài</a:t>
            </a:r>
          </a:p>
          <a:p>
            <a:pPr algn="ctr"/>
            <a:r>
              <a:rPr lang="vi-VN" dirty="0">
                <a:solidFill>
                  <a:srgbClr val="7030A0"/>
                </a:solidFill>
              </a:rPr>
              <a:t>Mắt hồng lông mượt</a:t>
            </a:r>
          </a:p>
          <a:p>
            <a:pPr algn="ctr"/>
            <a:r>
              <a:rPr lang="vi-VN" dirty="0">
                <a:solidFill>
                  <a:srgbClr val="7030A0"/>
                </a:solidFill>
              </a:rPr>
              <a:t>Có tài chạy nhanh</a:t>
            </a:r>
            <a:r>
              <a:rPr lang="vi-VN" dirty="0" smtClean="0">
                <a:solidFill>
                  <a:srgbClr val="7030A0"/>
                </a:solidFill>
              </a:rPr>
              <a:t>.”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88" y="91547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7030A0"/>
                </a:solidFill>
              </a:rPr>
              <a:t>Đáp án: Con thỏ.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nền Powerpoint Phong Cảnh Du Lịch Cỏ Đồng Cỏ miễn phí - Slidesdo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33" y1="42900" x2="36833" y2="42900"/>
                        <a14:foregroundMark x1="70167" y1="41800" x2="70167" y2="41800"/>
                        <a14:foregroundMark x1="51333" y1="55100" x2="51333" y2="55100"/>
                        <a14:foregroundMark x1="67167" y1="41400" x2="71833" y2="4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8678"/>
            <a:ext cx="3096344" cy="51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Vào một buổi sáng mùa xuân, Thỏ con đi lang thang trong rừng. Thỏ đi mãi, đi mãi mà chẳng tìm được cái gì để ăn 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18061" r="13241" b="1527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Thỏ gặp Gà Trống đang mổ thóc. Gà Trống mời : «  Bạn Thỏ ơi, tôi có nhiều thóc vàng, bạn hãy ăn cùng tôi ». Thỏ con nói : «  Cảm ơn bạn, nhưng tôi không ăn được thóc vàng ».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7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80" y="3789040"/>
            <a:ext cx="19071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84" y="35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Thỏ lại đi tiếp. Trên đường đi , Thỏ gặp mèo đang ăn cá. Mèo vui vẻ mời Thỏ : « Thỏ ơi, mời bạn ăn cá cùng tôi ». Thỏ nói :</a:t>
            </a:r>
          </a:p>
          <a:p>
            <a:r>
              <a:rPr lang="vi-VN" dirty="0"/>
              <a:t> « Cảm ơn Mèo con nhé, tôi không ăn được cá đâu 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Thỏ lại tiếp tục bước đi, những bước đi nặng nề vì mệt và đói.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Tuần 27: GDPTNN: Kể truyện &quot;Thỏ con ăn gì?&quot;- NT 24- 36 thá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b="4397"/>
          <a:stretch/>
        </p:blipFill>
        <p:spPr bwMode="auto">
          <a:xfrm>
            <a:off x="1" y="264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Mêt quá, Thỏ con ngồi nghĩ dưới gốc cây và bật khóc : Hu...hu...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Tuần 27: GDPTNN: Kể truyện &quot;Thỏ con ăn gì?&quot;- NT 24- 36 tháng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b="4397"/>
          <a:stretch/>
        </p:blipFill>
        <p:spPr bwMode="auto">
          <a:xfrm>
            <a:off x="1" y="2643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4" b="99528" l="9764" r="98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022532"/>
            <a:ext cx="3024336" cy="364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46230"/>
            <a:ext cx="1456917" cy="17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81" y="3232508"/>
            <a:ext cx="1306944" cy="13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79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Vừa lúc đó Dê con xách làn rau đi qua. Dê mời Thỏ con hai củ cà rốt.</a:t>
            </a:r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81" y="3384908"/>
            <a:ext cx="1306944" cy="13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93" y="-4145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150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2024-03-07T02:55:02Z</dcterms:created>
  <dcterms:modified xsi:type="dcterms:W3CDTF">2024-03-14T10:54:24Z</dcterms:modified>
</cp:coreProperties>
</file>