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4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6B91-C9AD-41FF-974D-F6FD2ACECB9C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5DCE-C0E2-4E62-807B-0AF7C7A57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29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6B91-C9AD-41FF-974D-F6FD2ACECB9C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5DCE-C0E2-4E62-807B-0AF7C7A57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12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6B91-C9AD-41FF-974D-F6FD2ACECB9C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5DCE-C0E2-4E62-807B-0AF7C7A57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0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6B91-C9AD-41FF-974D-F6FD2ACECB9C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5DCE-C0E2-4E62-807B-0AF7C7A57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54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6B91-C9AD-41FF-974D-F6FD2ACECB9C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5DCE-C0E2-4E62-807B-0AF7C7A57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8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6B91-C9AD-41FF-974D-F6FD2ACECB9C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5DCE-C0E2-4E62-807B-0AF7C7A57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8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6B91-C9AD-41FF-974D-F6FD2ACECB9C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5DCE-C0E2-4E62-807B-0AF7C7A57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37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6B91-C9AD-41FF-974D-F6FD2ACECB9C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5DCE-C0E2-4E62-807B-0AF7C7A57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77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6B91-C9AD-41FF-974D-F6FD2ACECB9C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5DCE-C0E2-4E62-807B-0AF7C7A57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96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6B91-C9AD-41FF-974D-F6FD2ACECB9C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5DCE-C0E2-4E62-807B-0AF7C7A57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18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6B91-C9AD-41FF-974D-F6FD2ACECB9C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5DCE-C0E2-4E62-807B-0AF7C7A57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41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46B91-C9AD-41FF-974D-F6FD2ACECB9C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D5DCE-C0E2-4E62-807B-0AF7C7A57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9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" y="0"/>
            <a:ext cx="91298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92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719"/>
            <a:ext cx="9144000" cy="692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9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Truyện Khỉ con ăn chuối - Nhà tr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16"/>
            <a:ext cx="9144000" cy="683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96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Câu chuyện Khỉ con ăn chuối - giáo án mầm non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7" y="-459432"/>
            <a:ext cx="10273141" cy="770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04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3" y="-49634"/>
            <a:ext cx="9151805" cy="690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61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9525"/>
            <a:ext cx="975360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55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9525"/>
            <a:ext cx="975360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88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58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1718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2024-03-28T00:52:36Z</dcterms:created>
  <dcterms:modified xsi:type="dcterms:W3CDTF">2024-03-29T05:31:10Z</dcterms:modified>
</cp:coreProperties>
</file>