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7" d="100"/>
          <a:sy n="87" d="100"/>
        </p:scale>
        <p:origin x="-1464" y="-7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67EFC33-4CD1-4DEC-86F2-75DADC5B0AA9}" type="datetimeFigureOut">
              <a:rPr lang="en-US" smtClean="0"/>
              <a:t>6/10/2024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F84203-36CB-4B4C-A1B6-E2DB82EFF76D}" type="slidenum">
              <a:rPr lang="en-US" smtClean="0"/>
              <a:t>‹#›</a:t>
            </a:fld>
            <a:endParaRPr lang="en-US"/>
          </a:p>
        </p:txBody>
      </p:sp>
    </p:spTree>
    <p:extLst>
      <p:ext uri="{BB962C8B-B14F-4D97-AF65-F5344CB8AC3E}">
        <p14:creationId xmlns:p14="http://schemas.microsoft.com/office/powerpoint/2010/main" val="18679463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67EFC33-4CD1-4DEC-86F2-75DADC5B0AA9}" type="datetimeFigureOut">
              <a:rPr lang="en-US" smtClean="0"/>
              <a:t>6/10/2024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F84203-36CB-4B4C-A1B6-E2DB82EFF76D}" type="slidenum">
              <a:rPr lang="en-US" smtClean="0"/>
              <a:t>‹#›</a:t>
            </a:fld>
            <a:endParaRPr lang="en-US"/>
          </a:p>
        </p:txBody>
      </p:sp>
    </p:spTree>
    <p:extLst>
      <p:ext uri="{BB962C8B-B14F-4D97-AF65-F5344CB8AC3E}">
        <p14:creationId xmlns:p14="http://schemas.microsoft.com/office/powerpoint/2010/main" val="22152730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67EFC33-4CD1-4DEC-86F2-75DADC5B0AA9}" type="datetimeFigureOut">
              <a:rPr lang="en-US" smtClean="0"/>
              <a:t>6/10/2024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F84203-36CB-4B4C-A1B6-E2DB82EFF76D}" type="slidenum">
              <a:rPr lang="en-US" smtClean="0"/>
              <a:t>‹#›</a:t>
            </a:fld>
            <a:endParaRPr lang="en-US"/>
          </a:p>
        </p:txBody>
      </p:sp>
    </p:spTree>
    <p:extLst>
      <p:ext uri="{BB962C8B-B14F-4D97-AF65-F5344CB8AC3E}">
        <p14:creationId xmlns:p14="http://schemas.microsoft.com/office/powerpoint/2010/main" val="26359603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67EFC33-4CD1-4DEC-86F2-75DADC5B0AA9}" type="datetimeFigureOut">
              <a:rPr lang="en-US" smtClean="0"/>
              <a:t>6/10/2024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F84203-36CB-4B4C-A1B6-E2DB82EFF76D}" type="slidenum">
              <a:rPr lang="en-US" smtClean="0"/>
              <a:t>‹#›</a:t>
            </a:fld>
            <a:endParaRPr lang="en-US"/>
          </a:p>
        </p:txBody>
      </p:sp>
    </p:spTree>
    <p:extLst>
      <p:ext uri="{BB962C8B-B14F-4D97-AF65-F5344CB8AC3E}">
        <p14:creationId xmlns:p14="http://schemas.microsoft.com/office/powerpoint/2010/main" val="42248959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67EFC33-4CD1-4DEC-86F2-75DADC5B0AA9}" type="datetimeFigureOut">
              <a:rPr lang="en-US" smtClean="0"/>
              <a:t>6/10/2024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F84203-36CB-4B4C-A1B6-E2DB82EFF76D}" type="slidenum">
              <a:rPr lang="en-US" smtClean="0"/>
              <a:t>‹#›</a:t>
            </a:fld>
            <a:endParaRPr lang="en-US"/>
          </a:p>
        </p:txBody>
      </p:sp>
    </p:spTree>
    <p:extLst>
      <p:ext uri="{BB962C8B-B14F-4D97-AF65-F5344CB8AC3E}">
        <p14:creationId xmlns:p14="http://schemas.microsoft.com/office/powerpoint/2010/main" val="11349956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67EFC33-4CD1-4DEC-86F2-75DADC5B0AA9}" type="datetimeFigureOut">
              <a:rPr lang="en-US" smtClean="0"/>
              <a:t>6/10/2024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F84203-36CB-4B4C-A1B6-E2DB82EFF76D}" type="slidenum">
              <a:rPr lang="en-US" smtClean="0"/>
              <a:t>‹#›</a:t>
            </a:fld>
            <a:endParaRPr lang="en-US"/>
          </a:p>
        </p:txBody>
      </p:sp>
    </p:spTree>
    <p:extLst>
      <p:ext uri="{BB962C8B-B14F-4D97-AF65-F5344CB8AC3E}">
        <p14:creationId xmlns:p14="http://schemas.microsoft.com/office/powerpoint/2010/main" val="7614405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67EFC33-4CD1-4DEC-86F2-75DADC5B0AA9}" type="datetimeFigureOut">
              <a:rPr lang="en-US" smtClean="0"/>
              <a:t>6/10/2024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9F84203-36CB-4B4C-A1B6-E2DB82EFF76D}" type="slidenum">
              <a:rPr lang="en-US" smtClean="0"/>
              <a:t>‹#›</a:t>
            </a:fld>
            <a:endParaRPr lang="en-US"/>
          </a:p>
        </p:txBody>
      </p:sp>
    </p:spTree>
    <p:extLst>
      <p:ext uri="{BB962C8B-B14F-4D97-AF65-F5344CB8AC3E}">
        <p14:creationId xmlns:p14="http://schemas.microsoft.com/office/powerpoint/2010/main" val="34438729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67EFC33-4CD1-4DEC-86F2-75DADC5B0AA9}" type="datetimeFigureOut">
              <a:rPr lang="en-US" smtClean="0"/>
              <a:t>6/10/2024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9F84203-36CB-4B4C-A1B6-E2DB82EFF76D}" type="slidenum">
              <a:rPr lang="en-US" smtClean="0"/>
              <a:t>‹#›</a:t>
            </a:fld>
            <a:endParaRPr lang="en-US"/>
          </a:p>
        </p:txBody>
      </p:sp>
    </p:spTree>
    <p:extLst>
      <p:ext uri="{BB962C8B-B14F-4D97-AF65-F5344CB8AC3E}">
        <p14:creationId xmlns:p14="http://schemas.microsoft.com/office/powerpoint/2010/main" val="37674497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7EFC33-4CD1-4DEC-86F2-75DADC5B0AA9}" type="datetimeFigureOut">
              <a:rPr lang="en-US" smtClean="0"/>
              <a:t>6/10/2024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9F84203-36CB-4B4C-A1B6-E2DB82EFF76D}" type="slidenum">
              <a:rPr lang="en-US" smtClean="0"/>
              <a:t>‹#›</a:t>
            </a:fld>
            <a:endParaRPr lang="en-US"/>
          </a:p>
        </p:txBody>
      </p:sp>
    </p:spTree>
    <p:extLst>
      <p:ext uri="{BB962C8B-B14F-4D97-AF65-F5344CB8AC3E}">
        <p14:creationId xmlns:p14="http://schemas.microsoft.com/office/powerpoint/2010/main" val="14442026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67EFC33-4CD1-4DEC-86F2-75DADC5B0AA9}" type="datetimeFigureOut">
              <a:rPr lang="en-US" smtClean="0"/>
              <a:t>6/10/2024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F84203-36CB-4B4C-A1B6-E2DB82EFF76D}" type="slidenum">
              <a:rPr lang="en-US" smtClean="0"/>
              <a:t>‹#›</a:t>
            </a:fld>
            <a:endParaRPr lang="en-US"/>
          </a:p>
        </p:txBody>
      </p:sp>
    </p:spTree>
    <p:extLst>
      <p:ext uri="{BB962C8B-B14F-4D97-AF65-F5344CB8AC3E}">
        <p14:creationId xmlns:p14="http://schemas.microsoft.com/office/powerpoint/2010/main" val="22063046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67EFC33-4CD1-4DEC-86F2-75DADC5B0AA9}" type="datetimeFigureOut">
              <a:rPr lang="en-US" smtClean="0"/>
              <a:t>6/10/2024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F84203-36CB-4B4C-A1B6-E2DB82EFF76D}" type="slidenum">
              <a:rPr lang="en-US" smtClean="0"/>
              <a:t>‹#›</a:t>
            </a:fld>
            <a:endParaRPr lang="en-US"/>
          </a:p>
        </p:txBody>
      </p:sp>
    </p:spTree>
    <p:extLst>
      <p:ext uri="{BB962C8B-B14F-4D97-AF65-F5344CB8AC3E}">
        <p14:creationId xmlns:p14="http://schemas.microsoft.com/office/powerpoint/2010/main" val="15256067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7EFC33-4CD1-4DEC-86F2-75DADC5B0AA9}" type="datetimeFigureOut">
              <a:rPr lang="en-US" smtClean="0"/>
              <a:t>6/10/2024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F84203-36CB-4B4C-A1B6-E2DB82EFF76D}" type="slidenum">
              <a:rPr lang="en-US" smtClean="0"/>
              <a:t>‹#›</a:t>
            </a:fld>
            <a:endParaRPr lang="en-US"/>
          </a:p>
        </p:txBody>
      </p:sp>
    </p:spTree>
    <p:extLst>
      <p:ext uri="{BB962C8B-B14F-4D97-AF65-F5344CB8AC3E}">
        <p14:creationId xmlns:p14="http://schemas.microsoft.com/office/powerpoint/2010/main" val="9437988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6.svg"/><Relationship Id="rId7"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8.svg"/><Relationship Id="rId4" Type="http://schemas.openxmlformats.org/officeDocument/2006/relationships/image" Target="../media/image2.png"/><Relationship Id="rId9" Type="http://schemas.openxmlformats.org/officeDocument/2006/relationships/image" Target="../media/image18.svg"/></Relationships>
</file>

<file path=ppt/slides/_rels/slide1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1.sv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36.svg"/><Relationship Id="rId3" Type="http://schemas.openxmlformats.org/officeDocument/2006/relationships/image" Target="../media/image6.svg"/><Relationship Id="rId7" Type="http://schemas.openxmlformats.org/officeDocument/2006/relationships/image" Target="../media/image2.svg"/><Relationship Id="rId12"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8.svg"/><Relationship Id="rId5" Type="http://schemas.openxmlformats.org/officeDocument/2006/relationships/image" Target="../media/image8.svg"/><Relationship Id="rId10" Type="http://schemas.openxmlformats.org/officeDocument/2006/relationships/image" Target="../media/image4.png"/><Relationship Id="rId4" Type="http://schemas.openxmlformats.org/officeDocument/2006/relationships/image" Target="../media/image2.png"/><Relationship Id="rId9" Type="http://schemas.openxmlformats.org/officeDocument/2006/relationships/image" Target="../media/image31.svg"/></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6.svg"/><Relationship Id="rId7"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8.svg"/><Relationship Id="rId4" Type="http://schemas.openxmlformats.org/officeDocument/2006/relationships/image" Target="../media/image2.png"/><Relationship Id="rId9" Type="http://schemas.openxmlformats.org/officeDocument/2006/relationships/image" Target="../media/image18.svg"/></Relationships>
</file>

<file path=ppt/slides/_rels/slide2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8.svg"/><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4.svg"/><Relationship Id="rId10" Type="http://schemas.openxmlformats.org/officeDocument/2006/relationships/image" Target="../media/image10.jpeg"/><Relationship Id="rId4" Type="http://schemas.openxmlformats.org/officeDocument/2006/relationships/image" Target="../media/image9.png"/><Relationship Id="rId9" Type="http://schemas.openxmlformats.org/officeDocument/2006/relationships/image" Target="../media/image8.svg"/></Relationships>
</file>

<file path=ppt/slides/_rels/slide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81637" y="677514"/>
            <a:ext cx="7380726" cy="5502973"/>
            <a:chOff x="0" y="0"/>
            <a:chExt cx="3902883" cy="2182454"/>
          </a:xfrm>
        </p:grpSpPr>
        <p:sp>
          <p:nvSpPr>
            <p:cNvPr id="3" name="Freeform 3"/>
            <p:cNvSpPr/>
            <p:nvPr/>
          </p:nvSpPr>
          <p:spPr>
            <a:xfrm>
              <a:off x="0" y="0"/>
              <a:ext cx="3902883" cy="2182454"/>
            </a:xfrm>
            <a:custGeom>
              <a:avLst/>
              <a:gdLst/>
              <a:ahLst/>
              <a:cxnLst/>
              <a:rect l="l" t="t" r="r" b="b"/>
              <a:pathLst>
                <a:path w="3902883" h="2182454">
                  <a:moveTo>
                    <a:pt x="19405" y="0"/>
                  </a:moveTo>
                  <a:lnTo>
                    <a:pt x="3883477" y="0"/>
                  </a:lnTo>
                  <a:cubicBezTo>
                    <a:pt x="3888624" y="0"/>
                    <a:pt x="3893560" y="2044"/>
                    <a:pt x="3897199" y="5684"/>
                  </a:cubicBezTo>
                  <a:cubicBezTo>
                    <a:pt x="3900838" y="9323"/>
                    <a:pt x="3902883" y="14259"/>
                    <a:pt x="3902883" y="19405"/>
                  </a:cubicBezTo>
                  <a:lnTo>
                    <a:pt x="3902883" y="2163048"/>
                  </a:lnTo>
                  <a:cubicBezTo>
                    <a:pt x="3902883" y="2168195"/>
                    <a:pt x="3900838" y="2173131"/>
                    <a:pt x="3897199" y="2176770"/>
                  </a:cubicBezTo>
                  <a:cubicBezTo>
                    <a:pt x="3893560" y="2180409"/>
                    <a:pt x="3888624" y="2182454"/>
                    <a:pt x="3883477" y="2182454"/>
                  </a:cubicBezTo>
                  <a:lnTo>
                    <a:pt x="19405" y="2182454"/>
                  </a:lnTo>
                  <a:cubicBezTo>
                    <a:pt x="14259" y="2182454"/>
                    <a:pt x="9323" y="2180409"/>
                    <a:pt x="5684" y="2176770"/>
                  </a:cubicBezTo>
                  <a:cubicBezTo>
                    <a:pt x="2044" y="2173131"/>
                    <a:pt x="0" y="2168195"/>
                    <a:pt x="0" y="2163048"/>
                  </a:cubicBezTo>
                  <a:lnTo>
                    <a:pt x="0" y="19405"/>
                  </a:lnTo>
                  <a:cubicBezTo>
                    <a:pt x="0" y="14259"/>
                    <a:pt x="2044" y="9323"/>
                    <a:pt x="5684" y="5684"/>
                  </a:cubicBezTo>
                  <a:cubicBezTo>
                    <a:pt x="9323" y="2044"/>
                    <a:pt x="14259" y="0"/>
                    <a:pt x="19405" y="0"/>
                  </a:cubicBezTo>
                  <a:close/>
                </a:path>
              </a:pathLst>
            </a:custGeom>
            <a:solidFill>
              <a:srgbClr val="FFFFFF"/>
            </a:solidFill>
          </p:spPr>
        </p:sp>
        <p:sp>
          <p:nvSpPr>
            <p:cNvPr id="4" name="TextBox 4"/>
            <p:cNvSpPr txBox="1"/>
            <p:nvPr/>
          </p:nvSpPr>
          <p:spPr>
            <a:xfrm>
              <a:off x="0" y="-28575"/>
              <a:ext cx="3902883" cy="2211029"/>
            </a:xfrm>
            <a:prstGeom prst="rect">
              <a:avLst/>
            </a:prstGeom>
          </p:spPr>
          <p:txBody>
            <a:bodyPr lIns="50800" tIns="50800" rIns="50800" bIns="50800" rtlCol="0" anchor="ctr"/>
            <a:lstStyle/>
            <a:p>
              <a:pPr algn="ctr">
                <a:lnSpc>
                  <a:spcPts val="1098"/>
                </a:lnSpc>
                <a:spcBef>
                  <a:spcPct val="0"/>
                </a:spcBef>
              </a:pPr>
              <a:endParaRPr/>
            </a:p>
          </p:txBody>
        </p:sp>
      </p:grpSp>
      <p:sp>
        <p:nvSpPr>
          <p:cNvPr id="5" name="Freeform 5"/>
          <p:cNvSpPr/>
          <p:nvPr/>
        </p:nvSpPr>
        <p:spPr>
          <a:xfrm>
            <a:off x="7691225" y="-63515"/>
            <a:ext cx="1484109" cy="2229647"/>
          </a:xfrm>
          <a:custGeom>
            <a:avLst/>
            <a:gdLst/>
            <a:ahLst/>
            <a:cxnLst/>
            <a:rect l="l" t="t" r="r" b="b"/>
            <a:pathLst>
              <a:path w="2968218" h="3344471">
                <a:moveTo>
                  <a:pt x="0" y="0"/>
                </a:moveTo>
                <a:lnTo>
                  <a:pt x="2968219" y="0"/>
                </a:lnTo>
                <a:lnTo>
                  <a:pt x="2968219" y="3344471"/>
                </a:lnTo>
                <a:lnTo>
                  <a:pt x="0" y="334447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flipH="1">
            <a:off x="70052" y="4586717"/>
            <a:ext cx="1511823" cy="2271283"/>
          </a:xfrm>
          <a:custGeom>
            <a:avLst/>
            <a:gdLst/>
            <a:ahLst/>
            <a:cxnLst/>
            <a:rect l="l" t="t" r="r" b="b"/>
            <a:pathLst>
              <a:path w="3023646" h="3406925">
                <a:moveTo>
                  <a:pt x="3023646" y="0"/>
                </a:moveTo>
                <a:lnTo>
                  <a:pt x="0" y="0"/>
                </a:lnTo>
                <a:lnTo>
                  <a:pt x="0" y="3406925"/>
                </a:lnTo>
                <a:lnTo>
                  <a:pt x="3023646" y="3406925"/>
                </a:lnTo>
                <a:lnTo>
                  <a:pt x="3023646"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Freeform 7"/>
          <p:cNvSpPr/>
          <p:nvPr/>
        </p:nvSpPr>
        <p:spPr>
          <a:xfrm>
            <a:off x="3385092" y="1709295"/>
            <a:ext cx="2898607" cy="183579"/>
          </a:xfrm>
          <a:custGeom>
            <a:avLst/>
            <a:gdLst/>
            <a:ahLst/>
            <a:cxnLst/>
            <a:rect l="l" t="t" r="r" b="b"/>
            <a:pathLst>
              <a:path w="5797213" h="275368">
                <a:moveTo>
                  <a:pt x="0" y="0"/>
                </a:moveTo>
                <a:lnTo>
                  <a:pt x="5797213" y="0"/>
                </a:lnTo>
                <a:lnTo>
                  <a:pt x="5797213" y="275368"/>
                </a:lnTo>
                <a:lnTo>
                  <a:pt x="0" y="27536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8" name="Freeform 8"/>
          <p:cNvSpPr/>
          <p:nvPr/>
        </p:nvSpPr>
        <p:spPr>
          <a:xfrm>
            <a:off x="7336634" y="2198800"/>
            <a:ext cx="709184" cy="945579"/>
          </a:xfrm>
          <a:custGeom>
            <a:avLst/>
            <a:gdLst/>
            <a:ahLst/>
            <a:cxnLst/>
            <a:rect l="l" t="t" r="r" b="b"/>
            <a:pathLst>
              <a:path w="1418368" h="1418368">
                <a:moveTo>
                  <a:pt x="0" y="0"/>
                </a:moveTo>
                <a:lnTo>
                  <a:pt x="1418367" y="0"/>
                </a:lnTo>
                <a:lnTo>
                  <a:pt x="1418367" y="1418367"/>
                </a:lnTo>
                <a:lnTo>
                  <a:pt x="0" y="141836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9" name="TextBox 9"/>
          <p:cNvSpPr txBox="1"/>
          <p:nvPr/>
        </p:nvSpPr>
        <p:spPr>
          <a:xfrm>
            <a:off x="1272900" y="852046"/>
            <a:ext cx="6598201" cy="756617"/>
          </a:xfrm>
          <a:prstGeom prst="rect">
            <a:avLst/>
          </a:prstGeom>
        </p:spPr>
        <p:txBody>
          <a:bodyPr lIns="0" tIns="0" rIns="0" bIns="0" rtlCol="0" anchor="t">
            <a:spAutoFit/>
          </a:bodyPr>
          <a:lstStyle/>
          <a:p>
            <a:pPr marL="906780" lvl="1" indent="-453390" algn="ctr">
              <a:lnSpc>
                <a:spcPts val="5880"/>
              </a:lnSpc>
              <a:spcBef>
                <a:spcPct val="0"/>
              </a:spcBef>
              <a:buAutoNum type="arabicPeriod"/>
            </a:pPr>
            <a:r>
              <a:rPr lang="en-US" sz="4200">
                <a:solidFill>
                  <a:srgbClr val="E79C97"/>
                </a:solidFill>
                <a:latin typeface="Le Petit Cochon"/>
              </a:rPr>
              <a:t>ỔN ĐỊNH TỔ CHỨC</a:t>
            </a:r>
          </a:p>
        </p:txBody>
      </p:sp>
      <p:sp>
        <p:nvSpPr>
          <p:cNvPr id="10" name="Freeform 10"/>
          <p:cNvSpPr/>
          <p:nvPr/>
        </p:nvSpPr>
        <p:spPr>
          <a:xfrm rot="9609272">
            <a:off x="2806172" y="771337"/>
            <a:ext cx="444754" cy="559943"/>
          </a:xfrm>
          <a:custGeom>
            <a:avLst/>
            <a:gdLst/>
            <a:ahLst/>
            <a:cxnLst/>
            <a:rect l="l" t="t" r="r" b="b"/>
            <a:pathLst>
              <a:path w="889508" h="839914">
                <a:moveTo>
                  <a:pt x="0" y="0"/>
                </a:moveTo>
                <a:lnTo>
                  <a:pt x="889508" y="0"/>
                </a:lnTo>
                <a:lnTo>
                  <a:pt x="889508" y="839913"/>
                </a:lnTo>
                <a:lnTo>
                  <a:pt x="0" y="839913"/>
                </a:lnTo>
                <a:lnTo>
                  <a:pt x="0" y="0"/>
                </a:lnTo>
                <a:close/>
              </a:path>
            </a:pathLst>
          </a:custGeom>
          <a:blipFill>
            <a:blip r:embed="rId8">
              <a:extLst>
                <a:ext uri="{96DAC541-7B7A-43D3-8B79-37D633B846F1}">
                  <asvg:svgBlip xmlns:asvg="http://schemas.microsoft.com/office/drawing/2016/SVG/main" xmlns="" r:embed="rId9"/>
                </a:ext>
              </a:extLst>
            </a:blip>
            <a:stretch>
              <a:fillRect l="-47490" t="-49951"/>
            </a:stretch>
          </a:blipFill>
        </p:spPr>
      </p:sp>
      <p:sp>
        <p:nvSpPr>
          <p:cNvPr id="11" name="TextBox 11"/>
          <p:cNvSpPr txBox="1"/>
          <p:nvPr/>
        </p:nvSpPr>
        <p:spPr>
          <a:xfrm>
            <a:off x="2158082" y="3378200"/>
            <a:ext cx="4827836" cy="846386"/>
          </a:xfrm>
          <a:prstGeom prst="rect">
            <a:avLst/>
          </a:prstGeom>
        </p:spPr>
        <p:txBody>
          <a:bodyPr lIns="0" tIns="0" rIns="0" bIns="0" rtlCol="0" anchor="t">
            <a:spAutoFit/>
          </a:bodyPr>
          <a:lstStyle/>
          <a:p>
            <a:pPr algn="ctr">
              <a:lnSpc>
                <a:spcPts val="3293"/>
              </a:lnSpc>
            </a:pPr>
            <a:r>
              <a:rPr lang="en-US" sz="2400">
                <a:solidFill>
                  <a:srgbClr val="000000"/>
                </a:solidFill>
                <a:latin typeface="Noto Serif Display"/>
              </a:rPr>
              <a:t>Cô và trẻ hát bài hát: Đàn gà trong sân </a:t>
            </a:r>
          </a:p>
        </p:txBody>
      </p:sp>
    </p:spTree>
    <p:extLst>
      <p:ext uri="{BB962C8B-B14F-4D97-AF65-F5344CB8AC3E}">
        <p14:creationId xmlns:p14="http://schemas.microsoft.com/office/powerpoint/2010/main" val="41559738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81637" y="677514"/>
            <a:ext cx="7380726" cy="5502973"/>
            <a:chOff x="0" y="0"/>
            <a:chExt cx="3902883" cy="2182454"/>
          </a:xfrm>
        </p:grpSpPr>
        <p:sp>
          <p:nvSpPr>
            <p:cNvPr id="3" name="Freeform 3"/>
            <p:cNvSpPr/>
            <p:nvPr/>
          </p:nvSpPr>
          <p:spPr>
            <a:xfrm>
              <a:off x="0" y="0"/>
              <a:ext cx="3902883" cy="2182454"/>
            </a:xfrm>
            <a:custGeom>
              <a:avLst/>
              <a:gdLst/>
              <a:ahLst/>
              <a:cxnLst/>
              <a:rect l="l" t="t" r="r" b="b"/>
              <a:pathLst>
                <a:path w="3902883" h="2182454">
                  <a:moveTo>
                    <a:pt x="19405" y="0"/>
                  </a:moveTo>
                  <a:lnTo>
                    <a:pt x="3883477" y="0"/>
                  </a:lnTo>
                  <a:cubicBezTo>
                    <a:pt x="3888624" y="0"/>
                    <a:pt x="3893560" y="2044"/>
                    <a:pt x="3897199" y="5684"/>
                  </a:cubicBezTo>
                  <a:cubicBezTo>
                    <a:pt x="3900838" y="9323"/>
                    <a:pt x="3902883" y="14259"/>
                    <a:pt x="3902883" y="19405"/>
                  </a:cubicBezTo>
                  <a:lnTo>
                    <a:pt x="3902883" y="2163048"/>
                  </a:lnTo>
                  <a:cubicBezTo>
                    <a:pt x="3902883" y="2168195"/>
                    <a:pt x="3900838" y="2173131"/>
                    <a:pt x="3897199" y="2176770"/>
                  </a:cubicBezTo>
                  <a:cubicBezTo>
                    <a:pt x="3893560" y="2180409"/>
                    <a:pt x="3888624" y="2182454"/>
                    <a:pt x="3883477" y="2182454"/>
                  </a:cubicBezTo>
                  <a:lnTo>
                    <a:pt x="19405" y="2182454"/>
                  </a:lnTo>
                  <a:cubicBezTo>
                    <a:pt x="14259" y="2182454"/>
                    <a:pt x="9323" y="2180409"/>
                    <a:pt x="5684" y="2176770"/>
                  </a:cubicBezTo>
                  <a:cubicBezTo>
                    <a:pt x="2044" y="2173131"/>
                    <a:pt x="0" y="2168195"/>
                    <a:pt x="0" y="2163048"/>
                  </a:cubicBezTo>
                  <a:lnTo>
                    <a:pt x="0" y="19405"/>
                  </a:lnTo>
                  <a:cubicBezTo>
                    <a:pt x="0" y="14259"/>
                    <a:pt x="2044" y="9323"/>
                    <a:pt x="5684" y="5684"/>
                  </a:cubicBezTo>
                  <a:cubicBezTo>
                    <a:pt x="9323" y="2044"/>
                    <a:pt x="14259" y="0"/>
                    <a:pt x="19405" y="0"/>
                  </a:cubicBezTo>
                  <a:close/>
                </a:path>
              </a:pathLst>
            </a:custGeom>
            <a:solidFill>
              <a:srgbClr val="FFFFFF"/>
            </a:solidFill>
          </p:spPr>
        </p:sp>
        <p:sp>
          <p:nvSpPr>
            <p:cNvPr id="4" name="TextBox 4"/>
            <p:cNvSpPr txBox="1"/>
            <p:nvPr/>
          </p:nvSpPr>
          <p:spPr>
            <a:xfrm>
              <a:off x="0" y="-28575"/>
              <a:ext cx="3902883" cy="2211029"/>
            </a:xfrm>
            <a:prstGeom prst="rect">
              <a:avLst/>
            </a:prstGeom>
          </p:spPr>
          <p:txBody>
            <a:bodyPr lIns="50800" tIns="50800" rIns="50800" bIns="50800" rtlCol="0" anchor="ctr"/>
            <a:lstStyle/>
            <a:p>
              <a:pPr algn="ctr">
                <a:lnSpc>
                  <a:spcPts val="1098"/>
                </a:lnSpc>
                <a:spcBef>
                  <a:spcPct val="0"/>
                </a:spcBef>
              </a:pPr>
              <a:endParaRPr/>
            </a:p>
          </p:txBody>
        </p:sp>
      </p:grpSp>
      <p:sp>
        <p:nvSpPr>
          <p:cNvPr id="5" name="Freeform 5"/>
          <p:cNvSpPr/>
          <p:nvPr/>
        </p:nvSpPr>
        <p:spPr>
          <a:xfrm>
            <a:off x="7691225" y="-63515"/>
            <a:ext cx="1484109" cy="2229647"/>
          </a:xfrm>
          <a:custGeom>
            <a:avLst/>
            <a:gdLst/>
            <a:ahLst/>
            <a:cxnLst/>
            <a:rect l="l" t="t" r="r" b="b"/>
            <a:pathLst>
              <a:path w="2968218" h="3344471">
                <a:moveTo>
                  <a:pt x="0" y="0"/>
                </a:moveTo>
                <a:lnTo>
                  <a:pt x="2968219" y="0"/>
                </a:lnTo>
                <a:lnTo>
                  <a:pt x="2968219" y="3344471"/>
                </a:lnTo>
                <a:lnTo>
                  <a:pt x="0" y="334447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flipH="1">
            <a:off x="70052" y="4586717"/>
            <a:ext cx="1511823" cy="2271283"/>
          </a:xfrm>
          <a:custGeom>
            <a:avLst/>
            <a:gdLst/>
            <a:ahLst/>
            <a:cxnLst/>
            <a:rect l="l" t="t" r="r" b="b"/>
            <a:pathLst>
              <a:path w="3023646" h="3406925">
                <a:moveTo>
                  <a:pt x="3023646" y="0"/>
                </a:moveTo>
                <a:lnTo>
                  <a:pt x="0" y="0"/>
                </a:lnTo>
                <a:lnTo>
                  <a:pt x="0" y="3406925"/>
                </a:lnTo>
                <a:lnTo>
                  <a:pt x="3023646" y="3406925"/>
                </a:lnTo>
                <a:lnTo>
                  <a:pt x="3023646"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Freeform 7"/>
          <p:cNvSpPr/>
          <p:nvPr/>
        </p:nvSpPr>
        <p:spPr>
          <a:xfrm>
            <a:off x="1371931" y="1051308"/>
            <a:ext cx="6400138" cy="4785131"/>
          </a:xfrm>
          <a:custGeom>
            <a:avLst/>
            <a:gdLst/>
            <a:ahLst/>
            <a:cxnLst/>
            <a:rect l="l" t="t" r="r" b="b"/>
            <a:pathLst>
              <a:path w="12800275" h="7177696">
                <a:moveTo>
                  <a:pt x="0" y="0"/>
                </a:moveTo>
                <a:lnTo>
                  <a:pt x="12800276" y="0"/>
                </a:lnTo>
                <a:lnTo>
                  <a:pt x="12800276" y="7177696"/>
                </a:lnTo>
                <a:lnTo>
                  <a:pt x="0" y="7177696"/>
                </a:lnTo>
                <a:lnTo>
                  <a:pt x="0" y="0"/>
                </a:lnTo>
                <a:close/>
              </a:path>
            </a:pathLst>
          </a:custGeom>
          <a:blipFill>
            <a:blip r:embed="rId4"/>
            <a:stretch>
              <a:fillRect l="-11333" r="-10025"/>
            </a:stretch>
          </a:blipFill>
        </p:spPr>
      </p:sp>
    </p:spTree>
    <p:extLst>
      <p:ext uri="{BB962C8B-B14F-4D97-AF65-F5344CB8AC3E}">
        <p14:creationId xmlns:p14="http://schemas.microsoft.com/office/powerpoint/2010/main" val="20743964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81637" y="677514"/>
            <a:ext cx="7380726" cy="5502973"/>
            <a:chOff x="0" y="0"/>
            <a:chExt cx="3902883" cy="2182454"/>
          </a:xfrm>
        </p:grpSpPr>
        <p:sp>
          <p:nvSpPr>
            <p:cNvPr id="3" name="Freeform 3"/>
            <p:cNvSpPr/>
            <p:nvPr/>
          </p:nvSpPr>
          <p:spPr>
            <a:xfrm>
              <a:off x="0" y="0"/>
              <a:ext cx="3902883" cy="2182454"/>
            </a:xfrm>
            <a:custGeom>
              <a:avLst/>
              <a:gdLst/>
              <a:ahLst/>
              <a:cxnLst/>
              <a:rect l="l" t="t" r="r" b="b"/>
              <a:pathLst>
                <a:path w="3902883" h="2182454">
                  <a:moveTo>
                    <a:pt x="19405" y="0"/>
                  </a:moveTo>
                  <a:lnTo>
                    <a:pt x="3883477" y="0"/>
                  </a:lnTo>
                  <a:cubicBezTo>
                    <a:pt x="3888624" y="0"/>
                    <a:pt x="3893560" y="2044"/>
                    <a:pt x="3897199" y="5684"/>
                  </a:cubicBezTo>
                  <a:cubicBezTo>
                    <a:pt x="3900838" y="9323"/>
                    <a:pt x="3902883" y="14259"/>
                    <a:pt x="3902883" y="19405"/>
                  </a:cubicBezTo>
                  <a:lnTo>
                    <a:pt x="3902883" y="2163048"/>
                  </a:lnTo>
                  <a:cubicBezTo>
                    <a:pt x="3902883" y="2168195"/>
                    <a:pt x="3900838" y="2173131"/>
                    <a:pt x="3897199" y="2176770"/>
                  </a:cubicBezTo>
                  <a:cubicBezTo>
                    <a:pt x="3893560" y="2180409"/>
                    <a:pt x="3888624" y="2182454"/>
                    <a:pt x="3883477" y="2182454"/>
                  </a:cubicBezTo>
                  <a:lnTo>
                    <a:pt x="19405" y="2182454"/>
                  </a:lnTo>
                  <a:cubicBezTo>
                    <a:pt x="14259" y="2182454"/>
                    <a:pt x="9323" y="2180409"/>
                    <a:pt x="5684" y="2176770"/>
                  </a:cubicBezTo>
                  <a:cubicBezTo>
                    <a:pt x="2044" y="2173131"/>
                    <a:pt x="0" y="2168195"/>
                    <a:pt x="0" y="2163048"/>
                  </a:cubicBezTo>
                  <a:lnTo>
                    <a:pt x="0" y="19405"/>
                  </a:lnTo>
                  <a:cubicBezTo>
                    <a:pt x="0" y="14259"/>
                    <a:pt x="2044" y="9323"/>
                    <a:pt x="5684" y="5684"/>
                  </a:cubicBezTo>
                  <a:cubicBezTo>
                    <a:pt x="9323" y="2044"/>
                    <a:pt x="14259" y="0"/>
                    <a:pt x="19405" y="0"/>
                  </a:cubicBezTo>
                  <a:close/>
                </a:path>
              </a:pathLst>
            </a:custGeom>
            <a:solidFill>
              <a:srgbClr val="FFFFFF"/>
            </a:solidFill>
          </p:spPr>
        </p:sp>
        <p:sp>
          <p:nvSpPr>
            <p:cNvPr id="4" name="TextBox 4"/>
            <p:cNvSpPr txBox="1"/>
            <p:nvPr/>
          </p:nvSpPr>
          <p:spPr>
            <a:xfrm>
              <a:off x="0" y="-28575"/>
              <a:ext cx="3902883" cy="2211029"/>
            </a:xfrm>
            <a:prstGeom prst="rect">
              <a:avLst/>
            </a:prstGeom>
          </p:spPr>
          <p:txBody>
            <a:bodyPr lIns="50800" tIns="50800" rIns="50800" bIns="50800" rtlCol="0" anchor="ctr"/>
            <a:lstStyle/>
            <a:p>
              <a:pPr algn="ctr">
                <a:lnSpc>
                  <a:spcPts val="1098"/>
                </a:lnSpc>
                <a:spcBef>
                  <a:spcPct val="0"/>
                </a:spcBef>
              </a:pPr>
              <a:endParaRPr/>
            </a:p>
          </p:txBody>
        </p:sp>
      </p:grpSp>
      <p:sp>
        <p:nvSpPr>
          <p:cNvPr id="5" name="Freeform 5"/>
          <p:cNvSpPr/>
          <p:nvPr/>
        </p:nvSpPr>
        <p:spPr>
          <a:xfrm>
            <a:off x="7691225" y="-63515"/>
            <a:ext cx="1484109" cy="2229647"/>
          </a:xfrm>
          <a:custGeom>
            <a:avLst/>
            <a:gdLst/>
            <a:ahLst/>
            <a:cxnLst/>
            <a:rect l="l" t="t" r="r" b="b"/>
            <a:pathLst>
              <a:path w="2968218" h="3344471">
                <a:moveTo>
                  <a:pt x="0" y="0"/>
                </a:moveTo>
                <a:lnTo>
                  <a:pt x="2968219" y="0"/>
                </a:lnTo>
                <a:lnTo>
                  <a:pt x="2968219" y="3344471"/>
                </a:lnTo>
                <a:lnTo>
                  <a:pt x="0" y="334447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flipH="1">
            <a:off x="70052" y="4586717"/>
            <a:ext cx="1511823" cy="2271283"/>
          </a:xfrm>
          <a:custGeom>
            <a:avLst/>
            <a:gdLst/>
            <a:ahLst/>
            <a:cxnLst/>
            <a:rect l="l" t="t" r="r" b="b"/>
            <a:pathLst>
              <a:path w="3023646" h="3406925">
                <a:moveTo>
                  <a:pt x="3023646" y="0"/>
                </a:moveTo>
                <a:lnTo>
                  <a:pt x="0" y="0"/>
                </a:lnTo>
                <a:lnTo>
                  <a:pt x="0" y="3406925"/>
                </a:lnTo>
                <a:lnTo>
                  <a:pt x="3023646" y="3406925"/>
                </a:lnTo>
                <a:lnTo>
                  <a:pt x="3023646"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Freeform 7"/>
          <p:cNvSpPr/>
          <p:nvPr/>
        </p:nvSpPr>
        <p:spPr>
          <a:xfrm>
            <a:off x="1612046" y="1051308"/>
            <a:ext cx="6079179" cy="4796037"/>
          </a:xfrm>
          <a:custGeom>
            <a:avLst/>
            <a:gdLst/>
            <a:ahLst/>
            <a:cxnLst/>
            <a:rect l="l" t="t" r="r" b="b"/>
            <a:pathLst>
              <a:path w="12158358" h="7194056">
                <a:moveTo>
                  <a:pt x="0" y="0"/>
                </a:moveTo>
                <a:lnTo>
                  <a:pt x="12158358" y="0"/>
                </a:lnTo>
                <a:lnTo>
                  <a:pt x="12158358" y="7194056"/>
                </a:lnTo>
                <a:lnTo>
                  <a:pt x="0" y="7194056"/>
                </a:lnTo>
                <a:lnTo>
                  <a:pt x="0" y="0"/>
                </a:lnTo>
                <a:close/>
              </a:path>
            </a:pathLst>
          </a:custGeom>
          <a:blipFill>
            <a:blip r:embed="rId4"/>
            <a:stretch>
              <a:fillRect l="-15178" r="-12879"/>
            </a:stretch>
          </a:blipFill>
        </p:spPr>
      </p:sp>
    </p:spTree>
    <p:extLst>
      <p:ext uri="{BB962C8B-B14F-4D97-AF65-F5344CB8AC3E}">
        <p14:creationId xmlns:p14="http://schemas.microsoft.com/office/powerpoint/2010/main" val="15976559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81637" y="677514"/>
            <a:ext cx="7380726" cy="5502973"/>
            <a:chOff x="0" y="0"/>
            <a:chExt cx="3902883" cy="2182454"/>
          </a:xfrm>
        </p:grpSpPr>
        <p:sp>
          <p:nvSpPr>
            <p:cNvPr id="3" name="Freeform 3"/>
            <p:cNvSpPr/>
            <p:nvPr/>
          </p:nvSpPr>
          <p:spPr>
            <a:xfrm>
              <a:off x="0" y="0"/>
              <a:ext cx="3902883" cy="2182454"/>
            </a:xfrm>
            <a:custGeom>
              <a:avLst/>
              <a:gdLst/>
              <a:ahLst/>
              <a:cxnLst/>
              <a:rect l="l" t="t" r="r" b="b"/>
              <a:pathLst>
                <a:path w="3902883" h="2182454">
                  <a:moveTo>
                    <a:pt x="19405" y="0"/>
                  </a:moveTo>
                  <a:lnTo>
                    <a:pt x="3883477" y="0"/>
                  </a:lnTo>
                  <a:cubicBezTo>
                    <a:pt x="3888624" y="0"/>
                    <a:pt x="3893560" y="2044"/>
                    <a:pt x="3897199" y="5684"/>
                  </a:cubicBezTo>
                  <a:cubicBezTo>
                    <a:pt x="3900838" y="9323"/>
                    <a:pt x="3902883" y="14259"/>
                    <a:pt x="3902883" y="19405"/>
                  </a:cubicBezTo>
                  <a:lnTo>
                    <a:pt x="3902883" y="2163048"/>
                  </a:lnTo>
                  <a:cubicBezTo>
                    <a:pt x="3902883" y="2168195"/>
                    <a:pt x="3900838" y="2173131"/>
                    <a:pt x="3897199" y="2176770"/>
                  </a:cubicBezTo>
                  <a:cubicBezTo>
                    <a:pt x="3893560" y="2180409"/>
                    <a:pt x="3888624" y="2182454"/>
                    <a:pt x="3883477" y="2182454"/>
                  </a:cubicBezTo>
                  <a:lnTo>
                    <a:pt x="19405" y="2182454"/>
                  </a:lnTo>
                  <a:cubicBezTo>
                    <a:pt x="14259" y="2182454"/>
                    <a:pt x="9323" y="2180409"/>
                    <a:pt x="5684" y="2176770"/>
                  </a:cubicBezTo>
                  <a:cubicBezTo>
                    <a:pt x="2044" y="2173131"/>
                    <a:pt x="0" y="2168195"/>
                    <a:pt x="0" y="2163048"/>
                  </a:cubicBezTo>
                  <a:lnTo>
                    <a:pt x="0" y="19405"/>
                  </a:lnTo>
                  <a:cubicBezTo>
                    <a:pt x="0" y="14259"/>
                    <a:pt x="2044" y="9323"/>
                    <a:pt x="5684" y="5684"/>
                  </a:cubicBezTo>
                  <a:cubicBezTo>
                    <a:pt x="9323" y="2044"/>
                    <a:pt x="14259" y="0"/>
                    <a:pt x="19405" y="0"/>
                  </a:cubicBezTo>
                  <a:close/>
                </a:path>
              </a:pathLst>
            </a:custGeom>
            <a:solidFill>
              <a:srgbClr val="FFFFFF"/>
            </a:solidFill>
          </p:spPr>
        </p:sp>
        <p:sp>
          <p:nvSpPr>
            <p:cNvPr id="4" name="TextBox 4"/>
            <p:cNvSpPr txBox="1"/>
            <p:nvPr/>
          </p:nvSpPr>
          <p:spPr>
            <a:xfrm>
              <a:off x="0" y="-28575"/>
              <a:ext cx="3902883" cy="2211029"/>
            </a:xfrm>
            <a:prstGeom prst="rect">
              <a:avLst/>
            </a:prstGeom>
          </p:spPr>
          <p:txBody>
            <a:bodyPr lIns="50800" tIns="50800" rIns="50800" bIns="50800" rtlCol="0" anchor="ctr"/>
            <a:lstStyle/>
            <a:p>
              <a:pPr algn="ctr">
                <a:lnSpc>
                  <a:spcPts val="1098"/>
                </a:lnSpc>
                <a:spcBef>
                  <a:spcPct val="0"/>
                </a:spcBef>
              </a:pPr>
              <a:endParaRPr/>
            </a:p>
          </p:txBody>
        </p:sp>
      </p:grpSp>
      <p:sp>
        <p:nvSpPr>
          <p:cNvPr id="5" name="Freeform 5"/>
          <p:cNvSpPr/>
          <p:nvPr/>
        </p:nvSpPr>
        <p:spPr>
          <a:xfrm>
            <a:off x="7691225" y="-63515"/>
            <a:ext cx="1484109" cy="2229647"/>
          </a:xfrm>
          <a:custGeom>
            <a:avLst/>
            <a:gdLst/>
            <a:ahLst/>
            <a:cxnLst/>
            <a:rect l="l" t="t" r="r" b="b"/>
            <a:pathLst>
              <a:path w="2968218" h="3344471">
                <a:moveTo>
                  <a:pt x="0" y="0"/>
                </a:moveTo>
                <a:lnTo>
                  <a:pt x="2968219" y="0"/>
                </a:lnTo>
                <a:lnTo>
                  <a:pt x="2968219" y="3344471"/>
                </a:lnTo>
                <a:lnTo>
                  <a:pt x="0" y="334447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flipH="1">
            <a:off x="70052" y="4586717"/>
            <a:ext cx="1511823" cy="2271283"/>
          </a:xfrm>
          <a:custGeom>
            <a:avLst/>
            <a:gdLst/>
            <a:ahLst/>
            <a:cxnLst/>
            <a:rect l="l" t="t" r="r" b="b"/>
            <a:pathLst>
              <a:path w="3023646" h="3406925">
                <a:moveTo>
                  <a:pt x="3023646" y="0"/>
                </a:moveTo>
                <a:lnTo>
                  <a:pt x="0" y="0"/>
                </a:lnTo>
                <a:lnTo>
                  <a:pt x="0" y="3406925"/>
                </a:lnTo>
                <a:lnTo>
                  <a:pt x="3023646" y="3406925"/>
                </a:lnTo>
                <a:lnTo>
                  <a:pt x="3023646"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Freeform 7"/>
          <p:cNvSpPr/>
          <p:nvPr/>
        </p:nvSpPr>
        <p:spPr>
          <a:xfrm>
            <a:off x="1894525" y="1291830"/>
            <a:ext cx="5796700" cy="4430529"/>
          </a:xfrm>
          <a:custGeom>
            <a:avLst/>
            <a:gdLst/>
            <a:ahLst/>
            <a:cxnLst/>
            <a:rect l="l" t="t" r="r" b="b"/>
            <a:pathLst>
              <a:path w="11593400" h="6645793">
                <a:moveTo>
                  <a:pt x="0" y="0"/>
                </a:moveTo>
                <a:lnTo>
                  <a:pt x="11593400" y="0"/>
                </a:lnTo>
                <a:lnTo>
                  <a:pt x="11593400" y="6645793"/>
                </a:lnTo>
                <a:lnTo>
                  <a:pt x="0" y="6645793"/>
                </a:lnTo>
                <a:lnTo>
                  <a:pt x="0" y="0"/>
                </a:lnTo>
                <a:close/>
              </a:path>
            </a:pathLst>
          </a:custGeom>
          <a:blipFill>
            <a:blip r:embed="rId4"/>
            <a:stretch>
              <a:fillRect l="-12922" r="-11140"/>
            </a:stretch>
          </a:blipFill>
        </p:spPr>
      </p:sp>
    </p:spTree>
    <p:extLst>
      <p:ext uri="{BB962C8B-B14F-4D97-AF65-F5344CB8AC3E}">
        <p14:creationId xmlns:p14="http://schemas.microsoft.com/office/powerpoint/2010/main" val="8247980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81637" y="677514"/>
            <a:ext cx="7380726" cy="5502973"/>
            <a:chOff x="0" y="0"/>
            <a:chExt cx="3902883" cy="2182454"/>
          </a:xfrm>
        </p:grpSpPr>
        <p:sp>
          <p:nvSpPr>
            <p:cNvPr id="3" name="Freeform 3"/>
            <p:cNvSpPr/>
            <p:nvPr/>
          </p:nvSpPr>
          <p:spPr>
            <a:xfrm>
              <a:off x="0" y="0"/>
              <a:ext cx="3902883" cy="2182454"/>
            </a:xfrm>
            <a:custGeom>
              <a:avLst/>
              <a:gdLst/>
              <a:ahLst/>
              <a:cxnLst/>
              <a:rect l="l" t="t" r="r" b="b"/>
              <a:pathLst>
                <a:path w="3902883" h="2182454">
                  <a:moveTo>
                    <a:pt x="19405" y="0"/>
                  </a:moveTo>
                  <a:lnTo>
                    <a:pt x="3883477" y="0"/>
                  </a:lnTo>
                  <a:cubicBezTo>
                    <a:pt x="3888624" y="0"/>
                    <a:pt x="3893560" y="2044"/>
                    <a:pt x="3897199" y="5684"/>
                  </a:cubicBezTo>
                  <a:cubicBezTo>
                    <a:pt x="3900838" y="9323"/>
                    <a:pt x="3902883" y="14259"/>
                    <a:pt x="3902883" y="19405"/>
                  </a:cubicBezTo>
                  <a:lnTo>
                    <a:pt x="3902883" y="2163048"/>
                  </a:lnTo>
                  <a:cubicBezTo>
                    <a:pt x="3902883" y="2168195"/>
                    <a:pt x="3900838" y="2173131"/>
                    <a:pt x="3897199" y="2176770"/>
                  </a:cubicBezTo>
                  <a:cubicBezTo>
                    <a:pt x="3893560" y="2180409"/>
                    <a:pt x="3888624" y="2182454"/>
                    <a:pt x="3883477" y="2182454"/>
                  </a:cubicBezTo>
                  <a:lnTo>
                    <a:pt x="19405" y="2182454"/>
                  </a:lnTo>
                  <a:cubicBezTo>
                    <a:pt x="14259" y="2182454"/>
                    <a:pt x="9323" y="2180409"/>
                    <a:pt x="5684" y="2176770"/>
                  </a:cubicBezTo>
                  <a:cubicBezTo>
                    <a:pt x="2044" y="2173131"/>
                    <a:pt x="0" y="2168195"/>
                    <a:pt x="0" y="2163048"/>
                  </a:cubicBezTo>
                  <a:lnTo>
                    <a:pt x="0" y="19405"/>
                  </a:lnTo>
                  <a:cubicBezTo>
                    <a:pt x="0" y="14259"/>
                    <a:pt x="2044" y="9323"/>
                    <a:pt x="5684" y="5684"/>
                  </a:cubicBezTo>
                  <a:cubicBezTo>
                    <a:pt x="9323" y="2044"/>
                    <a:pt x="14259" y="0"/>
                    <a:pt x="19405" y="0"/>
                  </a:cubicBezTo>
                  <a:close/>
                </a:path>
              </a:pathLst>
            </a:custGeom>
            <a:solidFill>
              <a:srgbClr val="FFFFFF"/>
            </a:solidFill>
          </p:spPr>
        </p:sp>
        <p:sp>
          <p:nvSpPr>
            <p:cNvPr id="4" name="TextBox 4"/>
            <p:cNvSpPr txBox="1"/>
            <p:nvPr/>
          </p:nvSpPr>
          <p:spPr>
            <a:xfrm>
              <a:off x="0" y="-28575"/>
              <a:ext cx="3902883" cy="2211029"/>
            </a:xfrm>
            <a:prstGeom prst="rect">
              <a:avLst/>
            </a:prstGeom>
          </p:spPr>
          <p:txBody>
            <a:bodyPr lIns="50800" tIns="50800" rIns="50800" bIns="50800" rtlCol="0" anchor="ctr"/>
            <a:lstStyle/>
            <a:p>
              <a:pPr algn="ctr">
                <a:lnSpc>
                  <a:spcPts val="1098"/>
                </a:lnSpc>
                <a:spcBef>
                  <a:spcPct val="0"/>
                </a:spcBef>
              </a:pPr>
              <a:endParaRPr/>
            </a:p>
          </p:txBody>
        </p:sp>
      </p:grpSp>
      <p:sp>
        <p:nvSpPr>
          <p:cNvPr id="5" name="Freeform 5"/>
          <p:cNvSpPr/>
          <p:nvPr/>
        </p:nvSpPr>
        <p:spPr>
          <a:xfrm>
            <a:off x="7691225" y="-63515"/>
            <a:ext cx="1484109" cy="2229647"/>
          </a:xfrm>
          <a:custGeom>
            <a:avLst/>
            <a:gdLst/>
            <a:ahLst/>
            <a:cxnLst/>
            <a:rect l="l" t="t" r="r" b="b"/>
            <a:pathLst>
              <a:path w="2968218" h="3344471">
                <a:moveTo>
                  <a:pt x="0" y="0"/>
                </a:moveTo>
                <a:lnTo>
                  <a:pt x="2968219" y="0"/>
                </a:lnTo>
                <a:lnTo>
                  <a:pt x="2968219" y="3344471"/>
                </a:lnTo>
                <a:lnTo>
                  <a:pt x="0" y="334447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flipH="1">
            <a:off x="70052" y="4586717"/>
            <a:ext cx="1511823" cy="2271283"/>
          </a:xfrm>
          <a:custGeom>
            <a:avLst/>
            <a:gdLst/>
            <a:ahLst/>
            <a:cxnLst/>
            <a:rect l="l" t="t" r="r" b="b"/>
            <a:pathLst>
              <a:path w="3023646" h="3406925">
                <a:moveTo>
                  <a:pt x="3023646" y="0"/>
                </a:moveTo>
                <a:lnTo>
                  <a:pt x="0" y="0"/>
                </a:lnTo>
                <a:lnTo>
                  <a:pt x="0" y="3406925"/>
                </a:lnTo>
                <a:lnTo>
                  <a:pt x="3023646" y="3406925"/>
                </a:lnTo>
                <a:lnTo>
                  <a:pt x="3023646"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Freeform 7"/>
          <p:cNvSpPr/>
          <p:nvPr/>
        </p:nvSpPr>
        <p:spPr>
          <a:xfrm>
            <a:off x="1739143" y="1055828"/>
            <a:ext cx="5794813" cy="4746345"/>
          </a:xfrm>
          <a:custGeom>
            <a:avLst/>
            <a:gdLst/>
            <a:ahLst/>
            <a:cxnLst/>
            <a:rect l="l" t="t" r="r" b="b"/>
            <a:pathLst>
              <a:path w="11589626" h="7119518">
                <a:moveTo>
                  <a:pt x="0" y="0"/>
                </a:moveTo>
                <a:lnTo>
                  <a:pt x="11589627" y="0"/>
                </a:lnTo>
                <a:lnTo>
                  <a:pt x="11589627" y="7119518"/>
                </a:lnTo>
                <a:lnTo>
                  <a:pt x="0" y="7119518"/>
                </a:lnTo>
                <a:lnTo>
                  <a:pt x="0" y="0"/>
                </a:lnTo>
                <a:close/>
              </a:path>
            </a:pathLst>
          </a:custGeom>
          <a:blipFill>
            <a:blip r:embed="rId4"/>
            <a:stretch>
              <a:fillRect l="-17668" r="-15281"/>
            </a:stretch>
          </a:blipFill>
        </p:spPr>
      </p:sp>
    </p:spTree>
    <p:extLst>
      <p:ext uri="{BB962C8B-B14F-4D97-AF65-F5344CB8AC3E}">
        <p14:creationId xmlns:p14="http://schemas.microsoft.com/office/powerpoint/2010/main" val="25209109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81637" y="677514"/>
            <a:ext cx="7380726" cy="5502973"/>
            <a:chOff x="0" y="0"/>
            <a:chExt cx="3902883" cy="2182454"/>
          </a:xfrm>
        </p:grpSpPr>
        <p:sp>
          <p:nvSpPr>
            <p:cNvPr id="3" name="Freeform 3"/>
            <p:cNvSpPr/>
            <p:nvPr/>
          </p:nvSpPr>
          <p:spPr>
            <a:xfrm>
              <a:off x="0" y="0"/>
              <a:ext cx="3902883" cy="2182454"/>
            </a:xfrm>
            <a:custGeom>
              <a:avLst/>
              <a:gdLst/>
              <a:ahLst/>
              <a:cxnLst/>
              <a:rect l="l" t="t" r="r" b="b"/>
              <a:pathLst>
                <a:path w="3902883" h="2182454">
                  <a:moveTo>
                    <a:pt x="19405" y="0"/>
                  </a:moveTo>
                  <a:lnTo>
                    <a:pt x="3883477" y="0"/>
                  </a:lnTo>
                  <a:cubicBezTo>
                    <a:pt x="3888624" y="0"/>
                    <a:pt x="3893560" y="2044"/>
                    <a:pt x="3897199" y="5684"/>
                  </a:cubicBezTo>
                  <a:cubicBezTo>
                    <a:pt x="3900838" y="9323"/>
                    <a:pt x="3902883" y="14259"/>
                    <a:pt x="3902883" y="19405"/>
                  </a:cubicBezTo>
                  <a:lnTo>
                    <a:pt x="3902883" y="2163048"/>
                  </a:lnTo>
                  <a:cubicBezTo>
                    <a:pt x="3902883" y="2168195"/>
                    <a:pt x="3900838" y="2173131"/>
                    <a:pt x="3897199" y="2176770"/>
                  </a:cubicBezTo>
                  <a:cubicBezTo>
                    <a:pt x="3893560" y="2180409"/>
                    <a:pt x="3888624" y="2182454"/>
                    <a:pt x="3883477" y="2182454"/>
                  </a:cubicBezTo>
                  <a:lnTo>
                    <a:pt x="19405" y="2182454"/>
                  </a:lnTo>
                  <a:cubicBezTo>
                    <a:pt x="14259" y="2182454"/>
                    <a:pt x="9323" y="2180409"/>
                    <a:pt x="5684" y="2176770"/>
                  </a:cubicBezTo>
                  <a:cubicBezTo>
                    <a:pt x="2044" y="2173131"/>
                    <a:pt x="0" y="2168195"/>
                    <a:pt x="0" y="2163048"/>
                  </a:cubicBezTo>
                  <a:lnTo>
                    <a:pt x="0" y="19405"/>
                  </a:lnTo>
                  <a:cubicBezTo>
                    <a:pt x="0" y="14259"/>
                    <a:pt x="2044" y="9323"/>
                    <a:pt x="5684" y="5684"/>
                  </a:cubicBezTo>
                  <a:cubicBezTo>
                    <a:pt x="9323" y="2044"/>
                    <a:pt x="14259" y="0"/>
                    <a:pt x="19405" y="0"/>
                  </a:cubicBezTo>
                  <a:close/>
                </a:path>
              </a:pathLst>
            </a:custGeom>
            <a:solidFill>
              <a:srgbClr val="FFFFFF"/>
            </a:solidFill>
          </p:spPr>
        </p:sp>
        <p:sp>
          <p:nvSpPr>
            <p:cNvPr id="4" name="TextBox 4"/>
            <p:cNvSpPr txBox="1"/>
            <p:nvPr/>
          </p:nvSpPr>
          <p:spPr>
            <a:xfrm>
              <a:off x="0" y="-28575"/>
              <a:ext cx="3902883" cy="2211029"/>
            </a:xfrm>
            <a:prstGeom prst="rect">
              <a:avLst/>
            </a:prstGeom>
          </p:spPr>
          <p:txBody>
            <a:bodyPr lIns="50800" tIns="50800" rIns="50800" bIns="50800" rtlCol="0" anchor="ctr"/>
            <a:lstStyle/>
            <a:p>
              <a:pPr algn="ctr">
                <a:lnSpc>
                  <a:spcPts val="1098"/>
                </a:lnSpc>
                <a:spcBef>
                  <a:spcPct val="0"/>
                </a:spcBef>
              </a:pPr>
              <a:endParaRPr/>
            </a:p>
          </p:txBody>
        </p:sp>
      </p:grpSp>
      <p:sp>
        <p:nvSpPr>
          <p:cNvPr id="5" name="Freeform 5"/>
          <p:cNvSpPr/>
          <p:nvPr/>
        </p:nvSpPr>
        <p:spPr>
          <a:xfrm>
            <a:off x="7691225" y="-63515"/>
            <a:ext cx="1484109" cy="2229647"/>
          </a:xfrm>
          <a:custGeom>
            <a:avLst/>
            <a:gdLst/>
            <a:ahLst/>
            <a:cxnLst/>
            <a:rect l="l" t="t" r="r" b="b"/>
            <a:pathLst>
              <a:path w="2968218" h="3344471">
                <a:moveTo>
                  <a:pt x="0" y="0"/>
                </a:moveTo>
                <a:lnTo>
                  <a:pt x="2968219" y="0"/>
                </a:lnTo>
                <a:lnTo>
                  <a:pt x="2968219" y="3344471"/>
                </a:lnTo>
                <a:lnTo>
                  <a:pt x="0" y="334447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flipH="1">
            <a:off x="70052" y="4586717"/>
            <a:ext cx="1511823" cy="2271283"/>
          </a:xfrm>
          <a:custGeom>
            <a:avLst/>
            <a:gdLst/>
            <a:ahLst/>
            <a:cxnLst/>
            <a:rect l="l" t="t" r="r" b="b"/>
            <a:pathLst>
              <a:path w="3023646" h="3406925">
                <a:moveTo>
                  <a:pt x="3023646" y="0"/>
                </a:moveTo>
                <a:lnTo>
                  <a:pt x="0" y="0"/>
                </a:lnTo>
                <a:lnTo>
                  <a:pt x="0" y="3406925"/>
                </a:lnTo>
                <a:lnTo>
                  <a:pt x="3023646" y="3406925"/>
                </a:lnTo>
                <a:lnTo>
                  <a:pt x="3023646"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Freeform 7"/>
          <p:cNvSpPr/>
          <p:nvPr/>
        </p:nvSpPr>
        <p:spPr>
          <a:xfrm>
            <a:off x="1696093" y="899787"/>
            <a:ext cx="5880914" cy="5058427"/>
          </a:xfrm>
          <a:custGeom>
            <a:avLst/>
            <a:gdLst/>
            <a:ahLst/>
            <a:cxnLst/>
            <a:rect l="l" t="t" r="r" b="b"/>
            <a:pathLst>
              <a:path w="11761827" h="7587640">
                <a:moveTo>
                  <a:pt x="0" y="0"/>
                </a:moveTo>
                <a:lnTo>
                  <a:pt x="11761827" y="0"/>
                </a:lnTo>
                <a:lnTo>
                  <a:pt x="11761827" y="7587640"/>
                </a:lnTo>
                <a:lnTo>
                  <a:pt x="0" y="7587640"/>
                </a:lnTo>
                <a:lnTo>
                  <a:pt x="0" y="0"/>
                </a:lnTo>
                <a:close/>
              </a:path>
            </a:pathLst>
          </a:custGeom>
          <a:blipFill>
            <a:blip r:embed="rId4"/>
            <a:stretch>
              <a:fillRect l="-20059" r="-19557"/>
            </a:stretch>
          </a:blipFill>
        </p:spPr>
      </p:sp>
    </p:spTree>
    <p:extLst>
      <p:ext uri="{BB962C8B-B14F-4D97-AF65-F5344CB8AC3E}">
        <p14:creationId xmlns:p14="http://schemas.microsoft.com/office/powerpoint/2010/main" val="40213626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52554" y="677514"/>
            <a:ext cx="7380726" cy="5502973"/>
            <a:chOff x="0" y="0"/>
            <a:chExt cx="3902883" cy="2182454"/>
          </a:xfrm>
        </p:grpSpPr>
        <p:sp>
          <p:nvSpPr>
            <p:cNvPr id="3" name="Freeform 3"/>
            <p:cNvSpPr/>
            <p:nvPr/>
          </p:nvSpPr>
          <p:spPr>
            <a:xfrm>
              <a:off x="0" y="0"/>
              <a:ext cx="3902883" cy="2182454"/>
            </a:xfrm>
            <a:custGeom>
              <a:avLst/>
              <a:gdLst/>
              <a:ahLst/>
              <a:cxnLst/>
              <a:rect l="l" t="t" r="r" b="b"/>
              <a:pathLst>
                <a:path w="3902883" h="2182454">
                  <a:moveTo>
                    <a:pt x="19405" y="0"/>
                  </a:moveTo>
                  <a:lnTo>
                    <a:pt x="3883477" y="0"/>
                  </a:lnTo>
                  <a:cubicBezTo>
                    <a:pt x="3888624" y="0"/>
                    <a:pt x="3893560" y="2044"/>
                    <a:pt x="3897199" y="5684"/>
                  </a:cubicBezTo>
                  <a:cubicBezTo>
                    <a:pt x="3900838" y="9323"/>
                    <a:pt x="3902883" y="14259"/>
                    <a:pt x="3902883" y="19405"/>
                  </a:cubicBezTo>
                  <a:lnTo>
                    <a:pt x="3902883" y="2163048"/>
                  </a:lnTo>
                  <a:cubicBezTo>
                    <a:pt x="3902883" y="2168195"/>
                    <a:pt x="3900838" y="2173131"/>
                    <a:pt x="3897199" y="2176770"/>
                  </a:cubicBezTo>
                  <a:cubicBezTo>
                    <a:pt x="3893560" y="2180409"/>
                    <a:pt x="3888624" y="2182454"/>
                    <a:pt x="3883477" y="2182454"/>
                  </a:cubicBezTo>
                  <a:lnTo>
                    <a:pt x="19405" y="2182454"/>
                  </a:lnTo>
                  <a:cubicBezTo>
                    <a:pt x="14259" y="2182454"/>
                    <a:pt x="9323" y="2180409"/>
                    <a:pt x="5684" y="2176770"/>
                  </a:cubicBezTo>
                  <a:cubicBezTo>
                    <a:pt x="2044" y="2173131"/>
                    <a:pt x="0" y="2168195"/>
                    <a:pt x="0" y="2163048"/>
                  </a:cubicBezTo>
                  <a:lnTo>
                    <a:pt x="0" y="19405"/>
                  </a:lnTo>
                  <a:cubicBezTo>
                    <a:pt x="0" y="14259"/>
                    <a:pt x="2044" y="9323"/>
                    <a:pt x="5684" y="5684"/>
                  </a:cubicBezTo>
                  <a:cubicBezTo>
                    <a:pt x="9323" y="2044"/>
                    <a:pt x="14259" y="0"/>
                    <a:pt x="19405" y="0"/>
                  </a:cubicBezTo>
                  <a:close/>
                </a:path>
              </a:pathLst>
            </a:custGeom>
            <a:solidFill>
              <a:srgbClr val="FFFFFF"/>
            </a:solidFill>
          </p:spPr>
        </p:sp>
        <p:sp>
          <p:nvSpPr>
            <p:cNvPr id="4" name="TextBox 4"/>
            <p:cNvSpPr txBox="1"/>
            <p:nvPr/>
          </p:nvSpPr>
          <p:spPr>
            <a:xfrm>
              <a:off x="0" y="-28575"/>
              <a:ext cx="3902883" cy="2211029"/>
            </a:xfrm>
            <a:prstGeom prst="rect">
              <a:avLst/>
            </a:prstGeom>
          </p:spPr>
          <p:txBody>
            <a:bodyPr lIns="50800" tIns="50800" rIns="50800" bIns="50800" rtlCol="0" anchor="ctr"/>
            <a:lstStyle/>
            <a:p>
              <a:pPr algn="ctr">
                <a:lnSpc>
                  <a:spcPts val="1098"/>
                </a:lnSpc>
                <a:spcBef>
                  <a:spcPct val="0"/>
                </a:spcBef>
              </a:pPr>
              <a:endParaRPr/>
            </a:p>
          </p:txBody>
        </p:sp>
      </p:grpSp>
      <p:sp>
        <p:nvSpPr>
          <p:cNvPr id="5" name="Freeform 5"/>
          <p:cNvSpPr/>
          <p:nvPr/>
        </p:nvSpPr>
        <p:spPr>
          <a:xfrm>
            <a:off x="7691225" y="-63515"/>
            <a:ext cx="1484109" cy="2229647"/>
          </a:xfrm>
          <a:custGeom>
            <a:avLst/>
            <a:gdLst/>
            <a:ahLst/>
            <a:cxnLst/>
            <a:rect l="l" t="t" r="r" b="b"/>
            <a:pathLst>
              <a:path w="2968218" h="3344471">
                <a:moveTo>
                  <a:pt x="0" y="0"/>
                </a:moveTo>
                <a:lnTo>
                  <a:pt x="2968219" y="0"/>
                </a:lnTo>
                <a:lnTo>
                  <a:pt x="2968219" y="3344471"/>
                </a:lnTo>
                <a:lnTo>
                  <a:pt x="0" y="334447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flipH="1">
            <a:off x="70052" y="4586717"/>
            <a:ext cx="1511823" cy="2271283"/>
          </a:xfrm>
          <a:custGeom>
            <a:avLst/>
            <a:gdLst/>
            <a:ahLst/>
            <a:cxnLst/>
            <a:rect l="l" t="t" r="r" b="b"/>
            <a:pathLst>
              <a:path w="3023646" h="3406925">
                <a:moveTo>
                  <a:pt x="3023646" y="0"/>
                </a:moveTo>
                <a:lnTo>
                  <a:pt x="0" y="0"/>
                </a:lnTo>
                <a:lnTo>
                  <a:pt x="0" y="3406925"/>
                </a:lnTo>
                <a:lnTo>
                  <a:pt x="3023646" y="3406925"/>
                </a:lnTo>
                <a:lnTo>
                  <a:pt x="3023646"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Freeform 7"/>
          <p:cNvSpPr/>
          <p:nvPr/>
        </p:nvSpPr>
        <p:spPr>
          <a:xfrm>
            <a:off x="1697765" y="1634595"/>
            <a:ext cx="5993461" cy="3588811"/>
          </a:xfrm>
          <a:custGeom>
            <a:avLst/>
            <a:gdLst/>
            <a:ahLst/>
            <a:cxnLst/>
            <a:rect l="l" t="t" r="r" b="b"/>
            <a:pathLst>
              <a:path w="11986921" h="5383217">
                <a:moveTo>
                  <a:pt x="0" y="0"/>
                </a:moveTo>
                <a:lnTo>
                  <a:pt x="11986921" y="0"/>
                </a:lnTo>
                <a:lnTo>
                  <a:pt x="11986921" y="5383218"/>
                </a:lnTo>
                <a:lnTo>
                  <a:pt x="0" y="538321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8" name="TextBox 8"/>
          <p:cNvSpPr txBox="1"/>
          <p:nvPr/>
        </p:nvSpPr>
        <p:spPr>
          <a:xfrm>
            <a:off x="2579402" y="2787227"/>
            <a:ext cx="4327029" cy="1051570"/>
          </a:xfrm>
          <a:prstGeom prst="rect">
            <a:avLst/>
          </a:prstGeom>
        </p:spPr>
        <p:txBody>
          <a:bodyPr lIns="0" tIns="0" rIns="0" bIns="0" rtlCol="0" anchor="t">
            <a:spAutoFit/>
          </a:bodyPr>
          <a:lstStyle/>
          <a:p>
            <a:pPr algn="ctr">
              <a:lnSpc>
                <a:spcPts val="4076"/>
              </a:lnSpc>
            </a:pPr>
            <a:r>
              <a:rPr lang="en-US" sz="2900">
                <a:solidFill>
                  <a:srgbClr val="000000"/>
                </a:solidFill>
                <a:latin typeface="DejaVu Serif Bold"/>
              </a:rPr>
              <a:t>Mời các con cùng</a:t>
            </a:r>
          </a:p>
          <a:p>
            <a:pPr algn="ctr">
              <a:lnSpc>
                <a:spcPts val="4076"/>
              </a:lnSpc>
            </a:pPr>
            <a:r>
              <a:rPr lang="en-US" sz="2900">
                <a:solidFill>
                  <a:srgbClr val="000000"/>
                </a:solidFill>
                <a:latin typeface="DejaVu Serif Bold"/>
              </a:rPr>
              <a:t> xem video gà đẻ trứng </a:t>
            </a:r>
          </a:p>
        </p:txBody>
      </p:sp>
    </p:spTree>
    <p:extLst>
      <p:ext uri="{BB962C8B-B14F-4D97-AF65-F5344CB8AC3E}">
        <p14:creationId xmlns:p14="http://schemas.microsoft.com/office/powerpoint/2010/main" val="17864870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52554" y="677514"/>
            <a:ext cx="7380726" cy="5502973"/>
            <a:chOff x="0" y="0"/>
            <a:chExt cx="3902883" cy="2182454"/>
          </a:xfrm>
        </p:grpSpPr>
        <p:sp>
          <p:nvSpPr>
            <p:cNvPr id="3" name="Freeform 3"/>
            <p:cNvSpPr/>
            <p:nvPr/>
          </p:nvSpPr>
          <p:spPr>
            <a:xfrm>
              <a:off x="0" y="0"/>
              <a:ext cx="3902883" cy="2182454"/>
            </a:xfrm>
            <a:custGeom>
              <a:avLst/>
              <a:gdLst/>
              <a:ahLst/>
              <a:cxnLst/>
              <a:rect l="l" t="t" r="r" b="b"/>
              <a:pathLst>
                <a:path w="3902883" h="2182454">
                  <a:moveTo>
                    <a:pt x="19405" y="0"/>
                  </a:moveTo>
                  <a:lnTo>
                    <a:pt x="3883477" y="0"/>
                  </a:lnTo>
                  <a:cubicBezTo>
                    <a:pt x="3888624" y="0"/>
                    <a:pt x="3893560" y="2044"/>
                    <a:pt x="3897199" y="5684"/>
                  </a:cubicBezTo>
                  <a:cubicBezTo>
                    <a:pt x="3900838" y="9323"/>
                    <a:pt x="3902883" y="14259"/>
                    <a:pt x="3902883" y="19405"/>
                  </a:cubicBezTo>
                  <a:lnTo>
                    <a:pt x="3902883" y="2163048"/>
                  </a:lnTo>
                  <a:cubicBezTo>
                    <a:pt x="3902883" y="2168195"/>
                    <a:pt x="3900838" y="2173131"/>
                    <a:pt x="3897199" y="2176770"/>
                  </a:cubicBezTo>
                  <a:cubicBezTo>
                    <a:pt x="3893560" y="2180409"/>
                    <a:pt x="3888624" y="2182454"/>
                    <a:pt x="3883477" y="2182454"/>
                  </a:cubicBezTo>
                  <a:lnTo>
                    <a:pt x="19405" y="2182454"/>
                  </a:lnTo>
                  <a:cubicBezTo>
                    <a:pt x="14259" y="2182454"/>
                    <a:pt x="9323" y="2180409"/>
                    <a:pt x="5684" y="2176770"/>
                  </a:cubicBezTo>
                  <a:cubicBezTo>
                    <a:pt x="2044" y="2173131"/>
                    <a:pt x="0" y="2168195"/>
                    <a:pt x="0" y="2163048"/>
                  </a:cubicBezTo>
                  <a:lnTo>
                    <a:pt x="0" y="19405"/>
                  </a:lnTo>
                  <a:cubicBezTo>
                    <a:pt x="0" y="14259"/>
                    <a:pt x="2044" y="9323"/>
                    <a:pt x="5684" y="5684"/>
                  </a:cubicBezTo>
                  <a:cubicBezTo>
                    <a:pt x="9323" y="2044"/>
                    <a:pt x="14259" y="0"/>
                    <a:pt x="19405" y="0"/>
                  </a:cubicBezTo>
                  <a:close/>
                </a:path>
              </a:pathLst>
            </a:custGeom>
            <a:solidFill>
              <a:srgbClr val="FFFFFF"/>
            </a:solidFill>
          </p:spPr>
        </p:sp>
        <p:sp>
          <p:nvSpPr>
            <p:cNvPr id="4" name="TextBox 4"/>
            <p:cNvSpPr txBox="1"/>
            <p:nvPr/>
          </p:nvSpPr>
          <p:spPr>
            <a:xfrm>
              <a:off x="0" y="-28575"/>
              <a:ext cx="3902883" cy="2211029"/>
            </a:xfrm>
            <a:prstGeom prst="rect">
              <a:avLst/>
            </a:prstGeom>
          </p:spPr>
          <p:txBody>
            <a:bodyPr lIns="50800" tIns="50800" rIns="50800" bIns="50800" rtlCol="0" anchor="ctr"/>
            <a:lstStyle/>
            <a:p>
              <a:pPr algn="ctr">
                <a:lnSpc>
                  <a:spcPts val="1098"/>
                </a:lnSpc>
                <a:spcBef>
                  <a:spcPct val="0"/>
                </a:spcBef>
              </a:pPr>
              <a:endParaRPr/>
            </a:p>
          </p:txBody>
        </p:sp>
      </p:grpSp>
      <p:sp>
        <p:nvSpPr>
          <p:cNvPr id="5" name="Freeform 5"/>
          <p:cNvSpPr/>
          <p:nvPr/>
        </p:nvSpPr>
        <p:spPr>
          <a:xfrm>
            <a:off x="7691225" y="-63515"/>
            <a:ext cx="1484109" cy="2229647"/>
          </a:xfrm>
          <a:custGeom>
            <a:avLst/>
            <a:gdLst/>
            <a:ahLst/>
            <a:cxnLst/>
            <a:rect l="l" t="t" r="r" b="b"/>
            <a:pathLst>
              <a:path w="2968218" h="3344471">
                <a:moveTo>
                  <a:pt x="0" y="0"/>
                </a:moveTo>
                <a:lnTo>
                  <a:pt x="2968219" y="0"/>
                </a:lnTo>
                <a:lnTo>
                  <a:pt x="2968219" y="3344471"/>
                </a:lnTo>
                <a:lnTo>
                  <a:pt x="0" y="334447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flipH="1">
            <a:off x="70052" y="4586717"/>
            <a:ext cx="1511823" cy="2271283"/>
          </a:xfrm>
          <a:custGeom>
            <a:avLst/>
            <a:gdLst/>
            <a:ahLst/>
            <a:cxnLst/>
            <a:rect l="l" t="t" r="r" b="b"/>
            <a:pathLst>
              <a:path w="3023646" h="3406925">
                <a:moveTo>
                  <a:pt x="3023646" y="0"/>
                </a:moveTo>
                <a:lnTo>
                  <a:pt x="0" y="0"/>
                </a:lnTo>
                <a:lnTo>
                  <a:pt x="0" y="3406925"/>
                </a:lnTo>
                <a:lnTo>
                  <a:pt x="3023646" y="3406925"/>
                </a:lnTo>
                <a:lnTo>
                  <a:pt x="3023646"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TextBox 7"/>
          <p:cNvSpPr txBox="1"/>
          <p:nvPr/>
        </p:nvSpPr>
        <p:spPr>
          <a:xfrm>
            <a:off x="2451311" y="3057101"/>
            <a:ext cx="4241379" cy="756617"/>
          </a:xfrm>
          <a:prstGeom prst="rect">
            <a:avLst/>
          </a:prstGeom>
        </p:spPr>
        <p:txBody>
          <a:bodyPr lIns="0" tIns="0" rIns="0" bIns="0" rtlCol="0" anchor="t">
            <a:spAutoFit/>
          </a:bodyPr>
          <a:lstStyle/>
          <a:p>
            <a:pPr algn="ctr">
              <a:lnSpc>
                <a:spcPts val="5880"/>
              </a:lnSpc>
            </a:pPr>
            <a:r>
              <a:rPr lang="en-US" sz="4200">
                <a:solidFill>
                  <a:srgbClr val="000000"/>
                </a:solidFill>
                <a:latin typeface="DejaVu Serif Bold"/>
              </a:rPr>
              <a:t>Thức ăn của gà </a:t>
            </a:r>
          </a:p>
        </p:txBody>
      </p:sp>
    </p:spTree>
    <p:extLst>
      <p:ext uri="{BB962C8B-B14F-4D97-AF65-F5344CB8AC3E}">
        <p14:creationId xmlns:p14="http://schemas.microsoft.com/office/powerpoint/2010/main" val="9274050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52554" y="677514"/>
            <a:ext cx="7380726" cy="5502973"/>
            <a:chOff x="0" y="0"/>
            <a:chExt cx="3902883" cy="2182454"/>
          </a:xfrm>
        </p:grpSpPr>
        <p:sp>
          <p:nvSpPr>
            <p:cNvPr id="3" name="Freeform 3"/>
            <p:cNvSpPr/>
            <p:nvPr/>
          </p:nvSpPr>
          <p:spPr>
            <a:xfrm>
              <a:off x="0" y="0"/>
              <a:ext cx="3902883" cy="2182454"/>
            </a:xfrm>
            <a:custGeom>
              <a:avLst/>
              <a:gdLst/>
              <a:ahLst/>
              <a:cxnLst/>
              <a:rect l="l" t="t" r="r" b="b"/>
              <a:pathLst>
                <a:path w="3902883" h="2182454">
                  <a:moveTo>
                    <a:pt x="19405" y="0"/>
                  </a:moveTo>
                  <a:lnTo>
                    <a:pt x="3883477" y="0"/>
                  </a:lnTo>
                  <a:cubicBezTo>
                    <a:pt x="3888624" y="0"/>
                    <a:pt x="3893560" y="2044"/>
                    <a:pt x="3897199" y="5684"/>
                  </a:cubicBezTo>
                  <a:cubicBezTo>
                    <a:pt x="3900838" y="9323"/>
                    <a:pt x="3902883" y="14259"/>
                    <a:pt x="3902883" y="19405"/>
                  </a:cubicBezTo>
                  <a:lnTo>
                    <a:pt x="3902883" y="2163048"/>
                  </a:lnTo>
                  <a:cubicBezTo>
                    <a:pt x="3902883" y="2168195"/>
                    <a:pt x="3900838" y="2173131"/>
                    <a:pt x="3897199" y="2176770"/>
                  </a:cubicBezTo>
                  <a:cubicBezTo>
                    <a:pt x="3893560" y="2180409"/>
                    <a:pt x="3888624" y="2182454"/>
                    <a:pt x="3883477" y="2182454"/>
                  </a:cubicBezTo>
                  <a:lnTo>
                    <a:pt x="19405" y="2182454"/>
                  </a:lnTo>
                  <a:cubicBezTo>
                    <a:pt x="14259" y="2182454"/>
                    <a:pt x="9323" y="2180409"/>
                    <a:pt x="5684" y="2176770"/>
                  </a:cubicBezTo>
                  <a:cubicBezTo>
                    <a:pt x="2044" y="2173131"/>
                    <a:pt x="0" y="2168195"/>
                    <a:pt x="0" y="2163048"/>
                  </a:cubicBezTo>
                  <a:lnTo>
                    <a:pt x="0" y="19405"/>
                  </a:lnTo>
                  <a:cubicBezTo>
                    <a:pt x="0" y="14259"/>
                    <a:pt x="2044" y="9323"/>
                    <a:pt x="5684" y="5684"/>
                  </a:cubicBezTo>
                  <a:cubicBezTo>
                    <a:pt x="9323" y="2044"/>
                    <a:pt x="14259" y="0"/>
                    <a:pt x="19405" y="0"/>
                  </a:cubicBezTo>
                  <a:close/>
                </a:path>
              </a:pathLst>
            </a:custGeom>
            <a:solidFill>
              <a:srgbClr val="FFFFFF"/>
            </a:solidFill>
          </p:spPr>
        </p:sp>
        <p:sp>
          <p:nvSpPr>
            <p:cNvPr id="4" name="TextBox 4"/>
            <p:cNvSpPr txBox="1"/>
            <p:nvPr/>
          </p:nvSpPr>
          <p:spPr>
            <a:xfrm>
              <a:off x="0" y="-28575"/>
              <a:ext cx="3902883" cy="2211029"/>
            </a:xfrm>
            <a:prstGeom prst="rect">
              <a:avLst/>
            </a:prstGeom>
          </p:spPr>
          <p:txBody>
            <a:bodyPr lIns="50800" tIns="50800" rIns="50800" bIns="50800" rtlCol="0" anchor="ctr"/>
            <a:lstStyle/>
            <a:p>
              <a:pPr algn="ctr">
                <a:lnSpc>
                  <a:spcPts val="1098"/>
                </a:lnSpc>
                <a:spcBef>
                  <a:spcPct val="0"/>
                </a:spcBef>
              </a:pPr>
              <a:endParaRPr/>
            </a:p>
          </p:txBody>
        </p:sp>
      </p:grpSp>
      <p:sp>
        <p:nvSpPr>
          <p:cNvPr id="5" name="Freeform 5"/>
          <p:cNvSpPr/>
          <p:nvPr/>
        </p:nvSpPr>
        <p:spPr>
          <a:xfrm>
            <a:off x="7691225" y="-63515"/>
            <a:ext cx="1484109" cy="2229647"/>
          </a:xfrm>
          <a:custGeom>
            <a:avLst/>
            <a:gdLst/>
            <a:ahLst/>
            <a:cxnLst/>
            <a:rect l="l" t="t" r="r" b="b"/>
            <a:pathLst>
              <a:path w="2968218" h="3344471">
                <a:moveTo>
                  <a:pt x="0" y="0"/>
                </a:moveTo>
                <a:lnTo>
                  <a:pt x="2968219" y="0"/>
                </a:lnTo>
                <a:lnTo>
                  <a:pt x="2968219" y="3344471"/>
                </a:lnTo>
                <a:lnTo>
                  <a:pt x="0" y="334447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flipH="1">
            <a:off x="70052" y="4586717"/>
            <a:ext cx="1511823" cy="2271283"/>
          </a:xfrm>
          <a:custGeom>
            <a:avLst/>
            <a:gdLst/>
            <a:ahLst/>
            <a:cxnLst/>
            <a:rect l="l" t="t" r="r" b="b"/>
            <a:pathLst>
              <a:path w="3023646" h="3406925">
                <a:moveTo>
                  <a:pt x="3023646" y="0"/>
                </a:moveTo>
                <a:lnTo>
                  <a:pt x="0" y="0"/>
                </a:lnTo>
                <a:lnTo>
                  <a:pt x="0" y="3406925"/>
                </a:lnTo>
                <a:lnTo>
                  <a:pt x="3023646" y="3406925"/>
                </a:lnTo>
                <a:lnTo>
                  <a:pt x="3023646"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Freeform 7"/>
          <p:cNvSpPr/>
          <p:nvPr/>
        </p:nvSpPr>
        <p:spPr>
          <a:xfrm>
            <a:off x="1630916" y="1346210"/>
            <a:ext cx="6224001" cy="4165581"/>
          </a:xfrm>
          <a:custGeom>
            <a:avLst/>
            <a:gdLst/>
            <a:ahLst/>
            <a:cxnLst/>
            <a:rect l="l" t="t" r="r" b="b"/>
            <a:pathLst>
              <a:path w="12448001" h="6248372">
                <a:moveTo>
                  <a:pt x="0" y="0"/>
                </a:moveTo>
                <a:lnTo>
                  <a:pt x="12448001" y="0"/>
                </a:lnTo>
                <a:lnTo>
                  <a:pt x="12448001" y="6248372"/>
                </a:lnTo>
                <a:lnTo>
                  <a:pt x="0" y="6248372"/>
                </a:lnTo>
                <a:lnTo>
                  <a:pt x="0" y="0"/>
                </a:lnTo>
                <a:close/>
              </a:path>
            </a:pathLst>
          </a:custGeom>
          <a:blipFill>
            <a:blip r:embed="rId4"/>
            <a:stretch>
              <a:fillRect l="-12589" t="-15227" r="-12589"/>
            </a:stretch>
          </a:blipFill>
        </p:spPr>
      </p:sp>
    </p:spTree>
    <p:extLst>
      <p:ext uri="{BB962C8B-B14F-4D97-AF65-F5344CB8AC3E}">
        <p14:creationId xmlns:p14="http://schemas.microsoft.com/office/powerpoint/2010/main" val="22170780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52554" y="677514"/>
            <a:ext cx="7380726" cy="5502973"/>
            <a:chOff x="0" y="0"/>
            <a:chExt cx="3902883" cy="2182454"/>
          </a:xfrm>
        </p:grpSpPr>
        <p:sp>
          <p:nvSpPr>
            <p:cNvPr id="3" name="Freeform 3"/>
            <p:cNvSpPr/>
            <p:nvPr/>
          </p:nvSpPr>
          <p:spPr>
            <a:xfrm>
              <a:off x="0" y="0"/>
              <a:ext cx="3902883" cy="2182454"/>
            </a:xfrm>
            <a:custGeom>
              <a:avLst/>
              <a:gdLst/>
              <a:ahLst/>
              <a:cxnLst/>
              <a:rect l="l" t="t" r="r" b="b"/>
              <a:pathLst>
                <a:path w="3902883" h="2182454">
                  <a:moveTo>
                    <a:pt x="19405" y="0"/>
                  </a:moveTo>
                  <a:lnTo>
                    <a:pt x="3883477" y="0"/>
                  </a:lnTo>
                  <a:cubicBezTo>
                    <a:pt x="3888624" y="0"/>
                    <a:pt x="3893560" y="2044"/>
                    <a:pt x="3897199" y="5684"/>
                  </a:cubicBezTo>
                  <a:cubicBezTo>
                    <a:pt x="3900838" y="9323"/>
                    <a:pt x="3902883" y="14259"/>
                    <a:pt x="3902883" y="19405"/>
                  </a:cubicBezTo>
                  <a:lnTo>
                    <a:pt x="3902883" y="2163048"/>
                  </a:lnTo>
                  <a:cubicBezTo>
                    <a:pt x="3902883" y="2168195"/>
                    <a:pt x="3900838" y="2173131"/>
                    <a:pt x="3897199" y="2176770"/>
                  </a:cubicBezTo>
                  <a:cubicBezTo>
                    <a:pt x="3893560" y="2180409"/>
                    <a:pt x="3888624" y="2182454"/>
                    <a:pt x="3883477" y="2182454"/>
                  </a:cubicBezTo>
                  <a:lnTo>
                    <a:pt x="19405" y="2182454"/>
                  </a:lnTo>
                  <a:cubicBezTo>
                    <a:pt x="14259" y="2182454"/>
                    <a:pt x="9323" y="2180409"/>
                    <a:pt x="5684" y="2176770"/>
                  </a:cubicBezTo>
                  <a:cubicBezTo>
                    <a:pt x="2044" y="2173131"/>
                    <a:pt x="0" y="2168195"/>
                    <a:pt x="0" y="2163048"/>
                  </a:cubicBezTo>
                  <a:lnTo>
                    <a:pt x="0" y="19405"/>
                  </a:lnTo>
                  <a:cubicBezTo>
                    <a:pt x="0" y="14259"/>
                    <a:pt x="2044" y="9323"/>
                    <a:pt x="5684" y="5684"/>
                  </a:cubicBezTo>
                  <a:cubicBezTo>
                    <a:pt x="9323" y="2044"/>
                    <a:pt x="14259" y="0"/>
                    <a:pt x="19405" y="0"/>
                  </a:cubicBezTo>
                  <a:close/>
                </a:path>
              </a:pathLst>
            </a:custGeom>
            <a:solidFill>
              <a:srgbClr val="FFFFFF"/>
            </a:solidFill>
          </p:spPr>
        </p:sp>
        <p:sp>
          <p:nvSpPr>
            <p:cNvPr id="4" name="TextBox 4"/>
            <p:cNvSpPr txBox="1"/>
            <p:nvPr/>
          </p:nvSpPr>
          <p:spPr>
            <a:xfrm>
              <a:off x="0" y="-28575"/>
              <a:ext cx="3902883" cy="2211029"/>
            </a:xfrm>
            <a:prstGeom prst="rect">
              <a:avLst/>
            </a:prstGeom>
          </p:spPr>
          <p:txBody>
            <a:bodyPr lIns="50800" tIns="50800" rIns="50800" bIns="50800" rtlCol="0" anchor="ctr"/>
            <a:lstStyle/>
            <a:p>
              <a:pPr algn="ctr">
                <a:lnSpc>
                  <a:spcPts val="1098"/>
                </a:lnSpc>
                <a:spcBef>
                  <a:spcPct val="0"/>
                </a:spcBef>
              </a:pPr>
              <a:endParaRPr/>
            </a:p>
          </p:txBody>
        </p:sp>
      </p:grpSp>
      <p:sp>
        <p:nvSpPr>
          <p:cNvPr id="5" name="Freeform 5"/>
          <p:cNvSpPr/>
          <p:nvPr/>
        </p:nvSpPr>
        <p:spPr>
          <a:xfrm>
            <a:off x="7691225" y="-63515"/>
            <a:ext cx="1484109" cy="2229647"/>
          </a:xfrm>
          <a:custGeom>
            <a:avLst/>
            <a:gdLst/>
            <a:ahLst/>
            <a:cxnLst/>
            <a:rect l="l" t="t" r="r" b="b"/>
            <a:pathLst>
              <a:path w="2968218" h="3344471">
                <a:moveTo>
                  <a:pt x="0" y="0"/>
                </a:moveTo>
                <a:lnTo>
                  <a:pt x="2968219" y="0"/>
                </a:lnTo>
                <a:lnTo>
                  <a:pt x="2968219" y="3344471"/>
                </a:lnTo>
                <a:lnTo>
                  <a:pt x="0" y="334447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flipH="1">
            <a:off x="70052" y="4586717"/>
            <a:ext cx="1511823" cy="2271283"/>
          </a:xfrm>
          <a:custGeom>
            <a:avLst/>
            <a:gdLst/>
            <a:ahLst/>
            <a:cxnLst/>
            <a:rect l="l" t="t" r="r" b="b"/>
            <a:pathLst>
              <a:path w="3023646" h="3406925">
                <a:moveTo>
                  <a:pt x="3023646" y="0"/>
                </a:moveTo>
                <a:lnTo>
                  <a:pt x="0" y="0"/>
                </a:lnTo>
                <a:lnTo>
                  <a:pt x="0" y="3406925"/>
                </a:lnTo>
                <a:lnTo>
                  <a:pt x="3023646" y="3406925"/>
                </a:lnTo>
                <a:lnTo>
                  <a:pt x="3023646"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Freeform 7"/>
          <p:cNvSpPr/>
          <p:nvPr/>
        </p:nvSpPr>
        <p:spPr>
          <a:xfrm>
            <a:off x="1431356" y="1406588"/>
            <a:ext cx="3311561" cy="3413281"/>
          </a:xfrm>
          <a:custGeom>
            <a:avLst/>
            <a:gdLst/>
            <a:ahLst/>
            <a:cxnLst/>
            <a:rect l="l" t="t" r="r" b="b"/>
            <a:pathLst>
              <a:path w="6623121" h="5119922">
                <a:moveTo>
                  <a:pt x="0" y="0"/>
                </a:moveTo>
                <a:lnTo>
                  <a:pt x="6623121" y="0"/>
                </a:lnTo>
                <a:lnTo>
                  <a:pt x="6623121" y="5119922"/>
                </a:lnTo>
                <a:lnTo>
                  <a:pt x="0" y="5119922"/>
                </a:lnTo>
                <a:lnTo>
                  <a:pt x="0" y="0"/>
                </a:lnTo>
                <a:close/>
              </a:path>
            </a:pathLst>
          </a:custGeom>
          <a:blipFill>
            <a:blip r:embed="rId4"/>
            <a:stretch>
              <a:fillRect l="-35455" r="-31849"/>
            </a:stretch>
          </a:blipFill>
        </p:spPr>
      </p:sp>
      <p:sp>
        <p:nvSpPr>
          <p:cNvPr id="8" name="Freeform 8"/>
          <p:cNvSpPr/>
          <p:nvPr/>
        </p:nvSpPr>
        <p:spPr>
          <a:xfrm>
            <a:off x="4742917" y="1284461"/>
            <a:ext cx="3739234" cy="3535409"/>
          </a:xfrm>
          <a:custGeom>
            <a:avLst/>
            <a:gdLst/>
            <a:ahLst/>
            <a:cxnLst/>
            <a:rect l="l" t="t" r="r" b="b"/>
            <a:pathLst>
              <a:path w="7478468" h="5303113">
                <a:moveTo>
                  <a:pt x="0" y="0"/>
                </a:moveTo>
                <a:lnTo>
                  <a:pt x="7478468" y="0"/>
                </a:lnTo>
                <a:lnTo>
                  <a:pt x="7478468" y="5303113"/>
                </a:lnTo>
                <a:lnTo>
                  <a:pt x="0" y="5303113"/>
                </a:lnTo>
                <a:lnTo>
                  <a:pt x="0" y="0"/>
                </a:lnTo>
                <a:close/>
              </a:path>
            </a:pathLst>
          </a:custGeom>
          <a:blipFill>
            <a:blip r:embed="rId5"/>
            <a:stretch>
              <a:fillRect l="-29216" r="-24254"/>
            </a:stretch>
          </a:blipFill>
        </p:spPr>
      </p:sp>
    </p:spTree>
    <p:extLst>
      <p:ext uri="{BB962C8B-B14F-4D97-AF65-F5344CB8AC3E}">
        <p14:creationId xmlns:p14="http://schemas.microsoft.com/office/powerpoint/2010/main" val="23625949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81637" y="677514"/>
            <a:ext cx="7380726" cy="5502973"/>
            <a:chOff x="0" y="0"/>
            <a:chExt cx="3902883" cy="2182454"/>
          </a:xfrm>
        </p:grpSpPr>
        <p:sp>
          <p:nvSpPr>
            <p:cNvPr id="3" name="Freeform 3"/>
            <p:cNvSpPr/>
            <p:nvPr/>
          </p:nvSpPr>
          <p:spPr>
            <a:xfrm>
              <a:off x="0" y="0"/>
              <a:ext cx="3902883" cy="2182454"/>
            </a:xfrm>
            <a:custGeom>
              <a:avLst/>
              <a:gdLst/>
              <a:ahLst/>
              <a:cxnLst/>
              <a:rect l="l" t="t" r="r" b="b"/>
              <a:pathLst>
                <a:path w="3902883" h="2182454">
                  <a:moveTo>
                    <a:pt x="19405" y="0"/>
                  </a:moveTo>
                  <a:lnTo>
                    <a:pt x="3883477" y="0"/>
                  </a:lnTo>
                  <a:cubicBezTo>
                    <a:pt x="3888624" y="0"/>
                    <a:pt x="3893560" y="2044"/>
                    <a:pt x="3897199" y="5684"/>
                  </a:cubicBezTo>
                  <a:cubicBezTo>
                    <a:pt x="3900838" y="9323"/>
                    <a:pt x="3902883" y="14259"/>
                    <a:pt x="3902883" y="19405"/>
                  </a:cubicBezTo>
                  <a:lnTo>
                    <a:pt x="3902883" y="2163048"/>
                  </a:lnTo>
                  <a:cubicBezTo>
                    <a:pt x="3902883" y="2168195"/>
                    <a:pt x="3900838" y="2173131"/>
                    <a:pt x="3897199" y="2176770"/>
                  </a:cubicBezTo>
                  <a:cubicBezTo>
                    <a:pt x="3893560" y="2180409"/>
                    <a:pt x="3888624" y="2182454"/>
                    <a:pt x="3883477" y="2182454"/>
                  </a:cubicBezTo>
                  <a:lnTo>
                    <a:pt x="19405" y="2182454"/>
                  </a:lnTo>
                  <a:cubicBezTo>
                    <a:pt x="14259" y="2182454"/>
                    <a:pt x="9323" y="2180409"/>
                    <a:pt x="5684" y="2176770"/>
                  </a:cubicBezTo>
                  <a:cubicBezTo>
                    <a:pt x="2044" y="2173131"/>
                    <a:pt x="0" y="2168195"/>
                    <a:pt x="0" y="2163048"/>
                  </a:cubicBezTo>
                  <a:lnTo>
                    <a:pt x="0" y="19405"/>
                  </a:lnTo>
                  <a:cubicBezTo>
                    <a:pt x="0" y="14259"/>
                    <a:pt x="2044" y="9323"/>
                    <a:pt x="5684" y="5684"/>
                  </a:cubicBezTo>
                  <a:cubicBezTo>
                    <a:pt x="9323" y="2044"/>
                    <a:pt x="14259" y="0"/>
                    <a:pt x="19405" y="0"/>
                  </a:cubicBezTo>
                  <a:close/>
                </a:path>
              </a:pathLst>
            </a:custGeom>
            <a:solidFill>
              <a:srgbClr val="FFFFFF"/>
            </a:solidFill>
          </p:spPr>
        </p:sp>
        <p:sp>
          <p:nvSpPr>
            <p:cNvPr id="4" name="TextBox 4"/>
            <p:cNvSpPr txBox="1"/>
            <p:nvPr/>
          </p:nvSpPr>
          <p:spPr>
            <a:xfrm>
              <a:off x="0" y="-28575"/>
              <a:ext cx="3902883" cy="2211029"/>
            </a:xfrm>
            <a:prstGeom prst="rect">
              <a:avLst/>
            </a:prstGeom>
          </p:spPr>
          <p:txBody>
            <a:bodyPr lIns="50800" tIns="50800" rIns="50800" bIns="50800" rtlCol="0" anchor="ctr"/>
            <a:lstStyle/>
            <a:p>
              <a:pPr algn="ctr">
                <a:lnSpc>
                  <a:spcPts val="1098"/>
                </a:lnSpc>
                <a:spcBef>
                  <a:spcPct val="0"/>
                </a:spcBef>
              </a:pPr>
              <a:endParaRPr/>
            </a:p>
          </p:txBody>
        </p:sp>
      </p:grpSp>
      <p:sp>
        <p:nvSpPr>
          <p:cNvPr id="5" name="Freeform 5"/>
          <p:cNvSpPr/>
          <p:nvPr/>
        </p:nvSpPr>
        <p:spPr>
          <a:xfrm>
            <a:off x="7691225" y="-63515"/>
            <a:ext cx="1484109" cy="2229647"/>
          </a:xfrm>
          <a:custGeom>
            <a:avLst/>
            <a:gdLst/>
            <a:ahLst/>
            <a:cxnLst/>
            <a:rect l="l" t="t" r="r" b="b"/>
            <a:pathLst>
              <a:path w="2968218" h="3344471">
                <a:moveTo>
                  <a:pt x="0" y="0"/>
                </a:moveTo>
                <a:lnTo>
                  <a:pt x="2968219" y="0"/>
                </a:lnTo>
                <a:lnTo>
                  <a:pt x="2968219" y="3344471"/>
                </a:lnTo>
                <a:lnTo>
                  <a:pt x="0" y="334447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flipH="1">
            <a:off x="70052" y="4586717"/>
            <a:ext cx="1511823" cy="2271283"/>
          </a:xfrm>
          <a:custGeom>
            <a:avLst/>
            <a:gdLst/>
            <a:ahLst/>
            <a:cxnLst/>
            <a:rect l="l" t="t" r="r" b="b"/>
            <a:pathLst>
              <a:path w="3023646" h="3406925">
                <a:moveTo>
                  <a:pt x="3023646" y="0"/>
                </a:moveTo>
                <a:lnTo>
                  <a:pt x="0" y="0"/>
                </a:lnTo>
                <a:lnTo>
                  <a:pt x="0" y="3406925"/>
                </a:lnTo>
                <a:lnTo>
                  <a:pt x="3023646" y="3406925"/>
                </a:lnTo>
                <a:lnTo>
                  <a:pt x="3023646"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Freeform 7"/>
          <p:cNvSpPr/>
          <p:nvPr/>
        </p:nvSpPr>
        <p:spPr>
          <a:xfrm>
            <a:off x="3327416" y="1709295"/>
            <a:ext cx="2898607" cy="183579"/>
          </a:xfrm>
          <a:custGeom>
            <a:avLst/>
            <a:gdLst/>
            <a:ahLst/>
            <a:cxnLst/>
            <a:rect l="l" t="t" r="r" b="b"/>
            <a:pathLst>
              <a:path w="5797213" h="275368">
                <a:moveTo>
                  <a:pt x="0" y="0"/>
                </a:moveTo>
                <a:lnTo>
                  <a:pt x="5797212" y="0"/>
                </a:lnTo>
                <a:lnTo>
                  <a:pt x="5797212" y="275368"/>
                </a:lnTo>
                <a:lnTo>
                  <a:pt x="0" y="27536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8" name="Freeform 8"/>
          <p:cNvSpPr/>
          <p:nvPr/>
        </p:nvSpPr>
        <p:spPr>
          <a:xfrm>
            <a:off x="6226022" y="855506"/>
            <a:ext cx="709184" cy="945579"/>
          </a:xfrm>
          <a:custGeom>
            <a:avLst/>
            <a:gdLst/>
            <a:ahLst/>
            <a:cxnLst/>
            <a:rect l="l" t="t" r="r" b="b"/>
            <a:pathLst>
              <a:path w="1418368" h="1418368">
                <a:moveTo>
                  <a:pt x="0" y="0"/>
                </a:moveTo>
                <a:lnTo>
                  <a:pt x="1418368" y="0"/>
                </a:lnTo>
                <a:lnTo>
                  <a:pt x="1418368" y="1418368"/>
                </a:lnTo>
                <a:lnTo>
                  <a:pt x="0" y="141836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9" name="Freeform 9"/>
          <p:cNvSpPr/>
          <p:nvPr/>
        </p:nvSpPr>
        <p:spPr>
          <a:xfrm>
            <a:off x="1581875" y="2166132"/>
            <a:ext cx="6653292" cy="3983910"/>
          </a:xfrm>
          <a:custGeom>
            <a:avLst/>
            <a:gdLst/>
            <a:ahLst/>
            <a:cxnLst/>
            <a:rect l="l" t="t" r="r" b="b"/>
            <a:pathLst>
              <a:path w="13306583" h="5975865">
                <a:moveTo>
                  <a:pt x="0" y="0"/>
                </a:moveTo>
                <a:lnTo>
                  <a:pt x="13306583" y="0"/>
                </a:lnTo>
                <a:lnTo>
                  <a:pt x="13306583" y="5975865"/>
                </a:lnTo>
                <a:lnTo>
                  <a:pt x="0" y="597586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0" name="TextBox 10"/>
          <p:cNvSpPr txBox="1"/>
          <p:nvPr/>
        </p:nvSpPr>
        <p:spPr>
          <a:xfrm>
            <a:off x="3852310" y="852046"/>
            <a:ext cx="1848818" cy="1513235"/>
          </a:xfrm>
          <a:prstGeom prst="rect">
            <a:avLst/>
          </a:prstGeom>
        </p:spPr>
        <p:txBody>
          <a:bodyPr lIns="0" tIns="0" rIns="0" bIns="0" rtlCol="0" anchor="t">
            <a:spAutoFit/>
          </a:bodyPr>
          <a:lstStyle/>
          <a:p>
            <a:pPr algn="ctr">
              <a:lnSpc>
                <a:spcPts val="5880"/>
              </a:lnSpc>
              <a:spcBef>
                <a:spcPct val="0"/>
              </a:spcBef>
            </a:pPr>
            <a:r>
              <a:rPr lang="en-US" sz="4200">
                <a:solidFill>
                  <a:srgbClr val="E79C97"/>
                </a:solidFill>
                <a:latin typeface="Le Petit Cochon"/>
              </a:rPr>
              <a:t>GIÁO DỤC</a:t>
            </a:r>
          </a:p>
        </p:txBody>
      </p:sp>
      <p:sp>
        <p:nvSpPr>
          <p:cNvPr id="11" name="Freeform 11"/>
          <p:cNvSpPr/>
          <p:nvPr/>
        </p:nvSpPr>
        <p:spPr>
          <a:xfrm rot="9609272">
            <a:off x="3105039" y="771337"/>
            <a:ext cx="444754" cy="559943"/>
          </a:xfrm>
          <a:custGeom>
            <a:avLst/>
            <a:gdLst/>
            <a:ahLst/>
            <a:cxnLst/>
            <a:rect l="l" t="t" r="r" b="b"/>
            <a:pathLst>
              <a:path w="889508" h="839914">
                <a:moveTo>
                  <a:pt x="0" y="0"/>
                </a:moveTo>
                <a:lnTo>
                  <a:pt x="889508" y="0"/>
                </a:lnTo>
                <a:lnTo>
                  <a:pt x="889508" y="839913"/>
                </a:lnTo>
                <a:lnTo>
                  <a:pt x="0" y="839913"/>
                </a:lnTo>
                <a:lnTo>
                  <a:pt x="0" y="0"/>
                </a:lnTo>
                <a:close/>
              </a:path>
            </a:pathLst>
          </a:custGeom>
          <a:blipFill>
            <a:blip r:embed="rId10">
              <a:extLst>
                <a:ext uri="{96DAC541-7B7A-43D3-8B79-37D633B846F1}">
                  <asvg:svgBlip xmlns:asvg="http://schemas.microsoft.com/office/drawing/2016/SVG/main" xmlns="" r:embed="rId11"/>
                </a:ext>
              </a:extLst>
            </a:blip>
            <a:stretch>
              <a:fillRect l="-47490" t="-49951"/>
            </a:stretch>
          </a:blipFill>
        </p:spPr>
      </p:sp>
      <p:sp>
        <p:nvSpPr>
          <p:cNvPr id="12" name="Freeform 12"/>
          <p:cNvSpPr/>
          <p:nvPr/>
        </p:nvSpPr>
        <p:spPr>
          <a:xfrm flipH="1">
            <a:off x="1876711" y="1801085"/>
            <a:ext cx="529898" cy="949957"/>
          </a:xfrm>
          <a:custGeom>
            <a:avLst/>
            <a:gdLst/>
            <a:ahLst/>
            <a:cxnLst/>
            <a:rect l="l" t="t" r="r" b="b"/>
            <a:pathLst>
              <a:path w="1059796" h="1424936">
                <a:moveTo>
                  <a:pt x="1059797" y="0"/>
                </a:moveTo>
                <a:lnTo>
                  <a:pt x="0" y="0"/>
                </a:lnTo>
                <a:lnTo>
                  <a:pt x="0" y="1424936"/>
                </a:lnTo>
                <a:lnTo>
                  <a:pt x="1059797" y="1424936"/>
                </a:lnTo>
                <a:lnTo>
                  <a:pt x="1059797"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3" name="TextBox 13"/>
          <p:cNvSpPr txBox="1"/>
          <p:nvPr/>
        </p:nvSpPr>
        <p:spPr>
          <a:xfrm>
            <a:off x="2296233" y="2485921"/>
            <a:ext cx="5224574" cy="2769989"/>
          </a:xfrm>
          <a:prstGeom prst="rect">
            <a:avLst/>
          </a:prstGeom>
        </p:spPr>
        <p:txBody>
          <a:bodyPr lIns="0" tIns="0" rIns="0" bIns="0" rtlCol="0" anchor="t">
            <a:spAutoFit/>
          </a:bodyPr>
          <a:lstStyle/>
          <a:p>
            <a:pPr algn="ctr">
              <a:lnSpc>
                <a:spcPts val="2744"/>
              </a:lnSpc>
              <a:spcBef>
                <a:spcPct val="0"/>
              </a:spcBef>
            </a:pPr>
            <a:r>
              <a:rPr lang="en-US" sz="2000">
                <a:solidFill>
                  <a:srgbClr val="514543"/>
                </a:solidFill>
                <a:latin typeface="Dreaming Outloud Sans"/>
              </a:rPr>
              <a:t>Trong gia đình còn có các vật nuôi khác như: Gà, vịt, chó, mèo, bò và nhiều các con vật khác nữa đấy những con vật trên đều là vật nuôi trong gia đìnhcung cấp cho ta thịt, trứng, giữ nhà, bắt chuột.Nên chúng ta phải biết yêu quý, chăm sóc và bảo vệ chúng . Chúng mình được bố, mẹ cô giáo chăm sóc, các con ngoan ngoãn vâng lời nhé! </a:t>
            </a:r>
          </a:p>
        </p:txBody>
      </p:sp>
    </p:spTree>
    <p:extLst>
      <p:ext uri="{BB962C8B-B14F-4D97-AF65-F5344CB8AC3E}">
        <p14:creationId xmlns:p14="http://schemas.microsoft.com/office/powerpoint/2010/main" val="25282454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81637" y="677514"/>
            <a:ext cx="7380726" cy="5502973"/>
            <a:chOff x="0" y="0"/>
            <a:chExt cx="3902883" cy="2182454"/>
          </a:xfrm>
        </p:grpSpPr>
        <p:sp>
          <p:nvSpPr>
            <p:cNvPr id="3" name="Freeform 3"/>
            <p:cNvSpPr/>
            <p:nvPr/>
          </p:nvSpPr>
          <p:spPr>
            <a:xfrm>
              <a:off x="0" y="0"/>
              <a:ext cx="3902883" cy="2182454"/>
            </a:xfrm>
            <a:custGeom>
              <a:avLst/>
              <a:gdLst/>
              <a:ahLst/>
              <a:cxnLst/>
              <a:rect l="l" t="t" r="r" b="b"/>
              <a:pathLst>
                <a:path w="3902883" h="2182454">
                  <a:moveTo>
                    <a:pt x="19405" y="0"/>
                  </a:moveTo>
                  <a:lnTo>
                    <a:pt x="3883477" y="0"/>
                  </a:lnTo>
                  <a:cubicBezTo>
                    <a:pt x="3888624" y="0"/>
                    <a:pt x="3893560" y="2044"/>
                    <a:pt x="3897199" y="5684"/>
                  </a:cubicBezTo>
                  <a:cubicBezTo>
                    <a:pt x="3900838" y="9323"/>
                    <a:pt x="3902883" y="14259"/>
                    <a:pt x="3902883" y="19405"/>
                  </a:cubicBezTo>
                  <a:lnTo>
                    <a:pt x="3902883" y="2163048"/>
                  </a:lnTo>
                  <a:cubicBezTo>
                    <a:pt x="3902883" y="2168195"/>
                    <a:pt x="3900838" y="2173131"/>
                    <a:pt x="3897199" y="2176770"/>
                  </a:cubicBezTo>
                  <a:cubicBezTo>
                    <a:pt x="3893560" y="2180409"/>
                    <a:pt x="3888624" y="2182454"/>
                    <a:pt x="3883477" y="2182454"/>
                  </a:cubicBezTo>
                  <a:lnTo>
                    <a:pt x="19405" y="2182454"/>
                  </a:lnTo>
                  <a:cubicBezTo>
                    <a:pt x="14259" y="2182454"/>
                    <a:pt x="9323" y="2180409"/>
                    <a:pt x="5684" y="2176770"/>
                  </a:cubicBezTo>
                  <a:cubicBezTo>
                    <a:pt x="2044" y="2173131"/>
                    <a:pt x="0" y="2168195"/>
                    <a:pt x="0" y="2163048"/>
                  </a:cubicBezTo>
                  <a:lnTo>
                    <a:pt x="0" y="19405"/>
                  </a:lnTo>
                  <a:cubicBezTo>
                    <a:pt x="0" y="14259"/>
                    <a:pt x="2044" y="9323"/>
                    <a:pt x="5684" y="5684"/>
                  </a:cubicBezTo>
                  <a:cubicBezTo>
                    <a:pt x="9323" y="2044"/>
                    <a:pt x="14259" y="0"/>
                    <a:pt x="19405" y="0"/>
                  </a:cubicBezTo>
                  <a:close/>
                </a:path>
              </a:pathLst>
            </a:custGeom>
            <a:solidFill>
              <a:srgbClr val="FFFFFF"/>
            </a:solidFill>
          </p:spPr>
        </p:sp>
        <p:sp>
          <p:nvSpPr>
            <p:cNvPr id="4" name="TextBox 4"/>
            <p:cNvSpPr txBox="1"/>
            <p:nvPr/>
          </p:nvSpPr>
          <p:spPr>
            <a:xfrm>
              <a:off x="0" y="-28575"/>
              <a:ext cx="3902883" cy="2211029"/>
            </a:xfrm>
            <a:prstGeom prst="rect">
              <a:avLst/>
            </a:prstGeom>
          </p:spPr>
          <p:txBody>
            <a:bodyPr lIns="50800" tIns="50800" rIns="50800" bIns="50800" rtlCol="0" anchor="ctr"/>
            <a:lstStyle/>
            <a:p>
              <a:pPr algn="ctr">
                <a:lnSpc>
                  <a:spcPts val="1098"/>
                </a:lnSpc>
                <a:spcBef>
                  <a:spcPct val="0"/>
                </a:spcBef>
              </a:pPr>
              <a:endParaRPr/>
            </a:p>
          </p:txBody>
        </p:sp>
      </p:grpSp>
      <p:sp>
        <p:nvSpPr>
          <p:cNvPr id="5" name="Freeform 5"/>
          <p:cNvSpPr/>
          <p:nvPr/>
        </p:nvSpPr>
        <p:spPr>
          <a:xfrm>
            <a:off x="7691225" y="-63515"/>
            <a:ext cx="1484109" cy="2229647"/>
          </a:xfrm>
          <a:custGeom>
            <a:avLst/>
            <a:gdLst/>
            <a:ahLst/>
            <a:cxnLst/>
            <a:rect l="l" t="t" r="r" b="b"/>
            <a:pathLst>
              <a:path w="2968218" h="3344471">
                <a:moveTo>
                  <a:pt x="0" y="0"/>
                </a:moveTo>
                <a:lnTo>
                  <a:pt x="2968219" y="0"/>
                </a:lnTo>
                <a:lnTo>
                  <a:pt x="2968219" y="3344471"/>
                </a:lnTo>
                <a:lnTo>
                  <a:pt x="0" y="334447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flipH="1">
            <a:off x="70052" y="4586717"/>
            <a:ext cx="1511823" cy="2271283"/>
          </a:xfrm>
          <a:custGeom>
            <a:avLst/>
            <a:gdLst/>
            <a:ahLst/>
            <a:cxnLst/>
            <a:rect l="l" t="t" r="r" b="b"/>
            <a:pathLst>
              <a:path w="3023646" h="3406925">
                <a:moveTo>
                  <a:pt x="3023646" y="0"/>
                </a:moveTo>
                <a:lnTo>
                  <a:pt x="0" y="0"/>
                </a:lnTo>
                <a:lnTo>
                  <a:pt x="0" y="3406925"/>
                </a:lnTo>
                <a:lnTo>
                  <a:pt x="3023646" y="3406925"/>
                </a:lnTo>
                <a:lnTo>
                  <a:pt x="3023646"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Freeform 7"/>
          <p:cNvSpPr/>
          <p:nvPr/>
        </p:nvSpPr>
        <p:spPr>
          <a:xfrm>
            <a:off x="3385092" y="1709295"/>
            <a:ext cx="2898607" cy="183579"/>
          </a:xfrm>
          <a:custGeom>
            <a:avLst/>
            <a:gdLst/>
            <a:ahLst/>
            <a:cxnLst/>
            <a:rect l="l" t="t" r="r" b="b"/>
            <a:pathLst>
              <a:path w="5797213" h="275368">
                <a:moveTo>
                  <a:pt x="0" y="0"/>
                </a:moveTo>
                <a:lnTo>
                  <a:pt x="5797213" y="0"/>
                </a:lnTo>
                <a:lnTo>
                  <a:pt x="5797213" y="275368"/>
                </a:lnTo>
                <a:lnTo>
                  <a:pt x="0" y="27536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8" name="Freeform 8"/>
          <p:cNvSpPr/>
          <p:nvPr/>
        </p:nvSpPr>
        <p:spPr>
          <a:xfrm>
            <a:off x="7336634" y="2198800"/>
            <a:ext cx="709184" cy="945579"/>
          </a:xfrm>
          <a:custGeom>
            <a:avLst/>
            <a:gdLst/>
            <a:ahLst/>
            <a:cxnLst/>
            <a:rect l="l" t="t" r="r" b="b"/>
            <a:pathLst>
              <a:path w="1418368" h="1418368">
                <a:moveTo>
                  <a:pt x="0" y="0"/>
                </a:moveTo>
                <a:lnTo>
                  <a:pt x="1418367" y="0"/>
                </a:lnTo>
                <a:lnTo>
                  <a:pt x="1418367" y="1418367"/>
                </a:lnTo>
                <a:lnTo>
                  <a:pt x="0" y="141836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9" name="TextBox 9"/>
          <p:cNvSpPr txBox="1"/>
          <p:nvPr/>
        </p:nvSpPr>
        <p:spPr>
          <a:xfrm>
            <a:off x="1535295" y="1268457"/>
            <a:ext cx="6598201" cy="1102866"/>
          </a:xfrm>
          <a:prstGeom prst="rect">
            <a:avLst/>
          </a:prstGeom>
        </p:spPr>
        <p:txBody>
          <a:bodyPr lIns="0" tIns="0" rIns="0" bIns="0" rtlCol="0" anchor="t">
            <a:spAutoFit/>
          </a:bodyPr>
          <a:lstStyle/>
          <a:p>
            <a:pPr algn="ctr">
              <a:lnSpc>
                <a:spcPts val="4311"/>
              </a:lnSpc>
              <a:spcBef>
                <a:spcPct val="0"/>
              </a:spcBef>
            </a:pPr>
            <a:r>
              <a:rPr lang="en-US" sz="3100">
                <a:solidFill>
                  <a:srgbClr val="E79C97"/>
                </a:solidFill>
                <a:latin typeface="Le Petit Cochon"/>
              </a:rPr>
              <a:t>2. PHƯƠNG PHÁP VÀ HÌNH THỨC TỔ CHỨC</a:t>
            </a:r>
          </a:p>
        </p:txBody>
      </p:sp>
      <p:sp>
        <p:nvSpPr>
          <p:cNvPr id="10" name="Freeform 10"/>
          <p:cNvSpPr/>
          <p:nvPr/>
        </p:nvSpPr>
        <p:spPr>
          <a:xfrm rot="9609272">
            <a:off x="1593373" y="771337"/>
            <a:ext cx="444754" cy="559943"/>
          </a:xfrm>
          <a:custGeom>
            <a:avLst/>
            <a:gdLst/>
            <a:ahLst/>
            <a:cxnLst/>
            <a:rect l="l" t="t" r="r" b="b"/>
            <a:pathLst>
              <a:path w="889508" h="839914">
                <a:moveTo>
                  <a:pt x="0" y="0"/>
                </a:moveTo>
                <a:lnTo>
                  <a:pt x="889508" y="0"/>
                </a:lnTo>
                <a:lnTo>
                  <a:pt x="889508" y="839913"/>
                </a:lnTo>
                <a:lnTo>
                  <a:pt x="0" y="839913"/>
                </a:lnTo>
                <a:lnTo>
                  <a:pt x="0" y="0"/>
                </a:lnTo>
                <a:close/>
              </a:path>
            </a:pathLst>
          </a:custGeom>
          <a:blipFill>
            <a:blip r:embed="rId8">
              <a:extLst>
                <a:ext uri="{96DAC541-7B7A-43D3-8B79-37D633B846F1}">
                  <asvg:svgBlip xmlns:asvg="http://schemas.microsoft.com/office/drawing/2016/SVG/main" xmlns="" r:embed="rId9"/>
                </a:ext>
              </a:extLst>
            </a:blip>
            <a:stretch>
              <a:fillRect l="-47490" t="-49951"/>
            </a:stretch>
          </a:blipFill>
        </p:spPr>
      </p:sp>
      <p:sp>
        <p:nvSpPr>
          <p:cNvPr id="11" name="TextBox 11"/>
          <p:cNvSpPr txBox="1"/>
          <p:nvPr/>
        </p:nvSpPr>
        <p:spPr>
          <a:xfrm>
            <a:off x="3685145" y="3099928"/>
            <a:ext cx="2298502" cy="692497"/>
          </a:xfrm>
          <a:prstGeom prst="rect">
            <a:avLst/>
          </a:prstGeom>
        </p:spPr>
        <p:txBody>
          <a:bodyPr lIns="0" tIns="0" rIns="0" bIns="0" rtlCol="0" anchor="t">
            <a:spAutoFit/>
          </a:bodyPr>
          <a:lstStyle/>
          <a:p>
            <a:pPr algn="ctr">
              <a:lnSpc>
                <a:spcPts val="2665"/>
              </a:lnSpc>
            </a:pPr>
            <a:r>
              <a:rPr lang="en-US" sz="1900">
                <a:solidFill>
                  <a:srgbClr val="000000"/>
                </a:solidFill>
                <a:latin typeface="Noto Serif Display"/>
              </a:rPr>
              <a:t>Nhận biết con gà trống</a:t>
            </a:r>
          </a:p>
        </p:txBody>
      </p:sp>
    </p:spTree>
    <p:extLst>
      <p:ext uri="{BB962C8B-B14F-4D97-AF65-F5344CB8AC3E}">
        <p14:creationId xmlns:p14="http://schemas.microsoft.com/office/powerpoint/2010/main" val="27979944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81637" y="677514"/>
            <a:ext cx="7380726" cy="5502973"/>
            <a:chOff x="0" y="0"/>
            <a:chExt cx="3902883" cy="2182454"/>
          </a:xfrm>
        </p:grpSpPr>
        <p:sp>
          <p:nvSpPr>
            <p:cNvPr id="3" name="Freeform 3"/>
            <p:cNvSpPr/>
            <p:nvPr/>
          </p:nvSpPr>
          <p:spPr>
            <a:xfrm>
              <a:off x="0" y="0"/>
              <a:ext cx="3902883" cy="2182454"/>
            </a:xfrm>
            <a:custGeom>
              <a:avLst/>
              <a:gdLst/>
              <a:ahLst/>
              <a:cxnLst/>
              <a:rect l="l" t="t" r="r" b="b"/>
              <a:pathLst>
                <a:path w="3902883" h="2182454">
                  <a:moveTo>
                    <a:pt x="19405" y="0"/>
                  </a:moveTo>
                  <a:lnTo>
                    <a:pt x="3883477" y="0"/>
                  </a:lnTo>
                  <a:cubicBezTo>
                    <a:pt x="3888624" y="0"/>
                    <a:pt x="3893560" y="2044"/>
                    <a:pt x="3897199" y="5684"/>
                  </a:cubicBezTo>
                  <a:cubicBezTo>
                    <a:pt x="3900838" y="9323"/>
                    <a:pt x="3902883" y="14259"/>
                    <a:pt x="3902883" y="19405"/>
                  </a:cubicBezTo>
                  <a:lnTo>
                    <a:pt x="3902883" y="2163048"/>
                  </a:lnTo>
                  <a:cubicBezTo>
                    <a:pt x="3902883" y="2168195"/>
                    <a:pt x="3900838" y="2173131"/>
                    <a:pt x="3897199" y="2176770"/>
                  </a:cubicBezTo>
                  <a:cubicBezTo>
                    <a:pt x="3893560" y="2180409"/>
                    <a:pt x="3888624" y="2182454"/>
                    <a:pt x="3883477" y="2182454"/>
                  </a:cubicBezTo>
                  <a:lnTo>
                    <a:pt x="19405" y="2182454"/>
                  </a:lnTo>
                  <a:cubicBezTo>
                    <a:pt x="14259" y="2182454"/>
                    <a:pt x="9323" y="2180409"/>
                    <a:pt x="5684" y="2176770"/>
                  </a:cubicBezTo>
                  <a:cubicBezTo>
                    <a:pt x="2044" y="2173131"/>
                    <a:pt x="0" y="2168195"/>
                    <a:pt x="0" y="2163048"/>
                  </a:cubicBezTo>
                  <a:lnTo>
                    <a:pt x="0" y="19405"/>
                  </a:lnTo>
                  <a:cubicBezTo>
                    <a:pt x="0" y="14259"/>
                    <a:pt x="2044" y="9323"/>
                    <a:pt x="5684" y="5684"/>
                  </a:cubicBezTo>
                  <a:cubicBezTo>
                    <a:pt x="9323" y="2044"/>
                    <a:pt x="14259" y="0"/>
                    <a:pt x="19405" y="0"/>
                  </a:cubicBezTo>
                  <a:close/>
                </a:path>
              </a:pathLst>
            </a:custGeom>
            <a:solidFill>
              <a:srgbClr val="FFFFFF"/>
            </a:solidFill>
          </p:spPr>
        </p:sp>
        <p:sp>
          <p:nvSpPr>
            <p:cNvPr id="4" name="TextBox 4"/>
            <p:cNvSpPr txBox="1"/>
            <p:nvPr/>
          </p:nvSpPr>
          <p:spPr>
            <a:xfrm>
              <a:off x="0" y="-28575"/>
              <a:ext cx="3902883" cy="2211029"/>
            </a:xfrm>
            <a:prstGeom prst="rect">
              <a:avLst/>
            </a:prstGeom>
          </p:spPr>
          <p:txBody>
            <a:bodyPr lIns="50800" tIns="50800" rIns="50800" bIns="50800" rtlCol="0" anchor="ctr"/>
            <a:lstStyle/>
            <a:p>
              <a:pPr algn="ctr">
                <a:lnSpc>
                  <a:spcPts val="1098"/>
                </a:lnSpc>
                <a:spcBef>
                  <a:spcPct val="0"/>
                </a:spcBef>
              </a:pPr>
              <a:endParaRPr/>
            </a:p>
          </p:txBody>
        </p:sp>
      </p:grpSp>
      <p:sp>
        <p:nvSpPr>
          <p:cNvPr id="5" name="Freeform 5"/>
          <p:cNvSpPr/>
          <p:nvPr/>
        </p:nvSpPr>
        <p:spPr>
          <a:xfrm>
            <a:off x="7349392" y="-63515"/>
            <a:ext cx="1825943" cy="2743200"/>
          </a:xfrm>
          <a:custGeom>
            <a:avLst/>
            <a:gdLst/>
            <a:ahLst/>
            <a:cxnLst/>
            <a:rect l="l" t="t" r="r" b="b"/>
            <a:pathLst>
              <a:path w="3651885" h="4114800">
                <a:moveTo>
                  <a:pt x="0" y="0"/>
                </a:moveTo>
                <a:lnTo>
                  <a:pt x="3651885" y="0"/>
                </a:lnTo>
                <a:lnTo>
                  <a:pt x="3651885"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flipH="1">
            <a:off x="70052" y="4114800"/>
            <a:ext cx="1825943" cy="2743200"/>
          </a:xfrm>
          <a:custGeom>
            <a:avLst/>
            <a:gdLst/>
            <a:ahLst/>
            <a:cxnLst/>
            <a:rect l="l" t="t" r="r" b="b"/>
            <a:pathLst>
              <a:path w="3651885" h="4114800">
                <a:moveTo>
                  <a:pt x="3651885" y="0"/>
                </a:moveTo>
                <a:lnTo>
                  <a:pt x="0" y="0"/>
                </a:lnTo>
                <a:lnTo>
                  <a:pt x="0" y="4114800"/>
                </a:lnTo>
                <a:lnTo>
                  <a:pt x="3651885" y="4114800"/>
                </a:lnTo>
                <a:lnTo>
                  <a:pt x="3651885"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Freeform 7"/>
          <p:cNvSpPr/>
          <p:nvPr/>
        </p:nvSpPr>
        <p:spPr>
          <a:xfrm rot="420412">
            <a:off x="6750755" y="4898267"/>
            <a:ext cx="1197274" cy="1189291"/>
          </a:xfrm>
          <a:custGeom>
            <a:avLst/>
            <a:gdLst/>
            <a:ahLst/>
            <a:cxnLst/>
            <a:rect l="l" t="t" r="r" b="b"/>
            <a:pathLst>
              <a:path w="2394547" h="1783937">
                <a:moveTo>
                  <a:pt x="0" y="0"/>
                </a:moveTo>
                <a:lnTo>
                  <a:pt x="2394547" y="0"/>
                </a:lnTo>
                <a:lnTo>
                  <a:pt x="2394547" y="1783938"/>
                </a:lnTo>
                <a:lnTo>
                  <a:pt x="0" y="178393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8" name="TextBox 8"/>
          <p:cNvSpPr txBox="1"/>
          <p:nvPr/>
        </p:nvSpPr>
        <p:spPr>
          <a:xfrm>
            <a:off x="1835498" y="3095201"/>
            <a:ext cx="5473006" cy="525785"/>
          </a:xfrm>
          <a:prstGeom prst="rect">
            <a:avLst/>
          </a:prstGeom>
        </p:spPr>
        <p:txBody>
          <a:bodyPr lIns="0" tIns="0" rIns="0" bIns="0" rtlCol="0" anchor="t">
            <a:spAutoFit/>
          </a:bodyPr>
          <a:lstStyle/>
          <a:p>
            <a:pPr algn="ctr">
              <a:lnSpc>
                <a:spcPts val="4076"/>
              </a:lnSpc>
            </a:pPr>
            <a:r>
              <a:rPr lang="en-US" sz="2900">
                <a:solidFill>
                  <a:srgbClr val="000000"/>
                </a:solidFill>
                <a:latin typeface="DejaVu Serif Bold"/>
              </a:rPr>
              <a:t>Trò chơi: “Thi xem ai nhanh” </a:t>
            </a:r>
          </a:p>
        </p:txBody>
      </p:sp>
    </p:spTree>
    <p:extLst>
      <p:ext uri="{BB962C8B-B14F-4D97-AF65-F5344CB8AC3E}">
        <p14:creationId xmlns:p14="http://schemas.microsoft.com/office/powerpoint/2010/main" val="41060511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81637" y="677514"/>
            <a:ext cx="7380726" cy="5502973"/>
            <a:chOff x="0" y="0"/>
            <a:chExt cx="3902883" cy="2182454"/>
          </a:xfrm>
        </p:grpSpPr>
        <p:sp>
          <p:nvSpPr>
            <p:cNvPr id="3" name="Freeform 3"/>
            <p:cNvSpPr/>
            <p:nvPr/>
          </p:nvSpPr>
          <p:spPr>
            <a:xfrm>
              <a:off x="0" y="0"/>
              <a:ext cx="3902883" cy="2182454"/>
            </a:xfrm>
            <a:custGeom>
              <a:avLst/>
              <a:gdLst/>
              <a:ahLst/>
              <a:cxnLst/>
              <a:rect l="l" t="t" r="r" b="b"/>
              <a:pathLst>
                <a:path w="3902883" h="2182454">
                  <a:moveTo>
                    <a:pt x="19405" y="0"/>
                  </a:moveTo>
                  <a:lnTo>
                    <a:pt x="3883477" y="0"/>
                  </a:lnTo>
                  <a:cubicBezTo>
                    <a:pt x="3888624" y="0"/>
                    <a:pt x="3893560" y="2044"/>
                    <a:pt x="3897199" y="5684"/>
                  </a:cubicBezTo>
                  <a:cubicBezTo>
                    <a:pt x="3900838" y="9323"/>
                    <a:pt x="3902883" y="14259"/>
                    <a:pt x="3902883" y="19405"/>
                  </a:cubicBezTo>
                  <a:lnTo>
                    <a:pt x="3902883" y="2163048"/>
                  </a:lnTo>
                  <a:cubicBezTo>
                    <a:pt x="3902883" y="2168195"/>
                    <a:pt x="3900838" y="2173131"/>
                    <a:pt x="3897199" y="2176770"/>
                  </a:cubicBezTo>
                  <a:cubicBezTo>
                    <a:pt x="3893560" y="2180409"/>
                    <a:pt x="3888624" y="2182454"/>
                    <a:pt x="3883477" y="2182454"/>
                  </a:cubicBezTo>
                  <a:lnTo>
                    <a:pt x="19405" y="2182454"/>
                  </a:lnTo>
                  <a:cubicBezTo>
                    <a:pt x="14259" y="2182454"/>
                    <a:pt x="9323" y="2180409"/>
                    <a:pt x="5684" y="2176770"/>
                  </a:cubicBezTo>
                  <a:cubicBezTo>
                    <a:pt x="2044" y="2173131"/>
                    <a:pt x="0" y="2168195"/>
                    <a:pt x="0" y="2163048"/>
                  </a:cubicBezTo>
                  <a:lnTo>
                    <a:pt x="0" y="19405"/>
                  </a:lnTo>
                  <a:cubicBezTo>
                    <a:pt x="0" y="14259"/>
                    <a:pt x="2044" y="9323"/>
                    <a:pt x="5684" y="5684"/>
                  </a:cubicBezTo>
                  <a:cubicBezTo>
                    <a:pt x="9323" y="2044"/>
                    <a:pt x="14259" y="0"/>
                    <a:pt x="19405" y="0"/>
                  </a:cubicBezTo>
                  <a:close/>
                </a:path>
              </a:pathLst>
            </a:custGeom>
            <a:solidFill>
              <a:srgbClr val="FFFFFF"/>
            </a:solidFill>
          </p:spPr>
        </p:sp>
        <p:sp>
          <p:nvSpPr>
            <p:cNvPr id="4" name="TextBox 4"/>
            <p:cNvSpPr txBox="1"/>
            <p:nvPr/>
          </p:nvSpPr>
          <p:spPr>
            <a:xfrm>
              <a:off x="0" y="-28575"/>
              <a:ext cx="3902883" cy="2211029"/>
            </a:xfrm>
            <a:prstGeom prst="rect">
              <a:avLst/>
            </a:prstGeom>
          </p:spPr>
          <p:txBody>
            <a:bodyPr lIns="50800" tIns="50800" rIns="50800" bIns="50800" rtlCol="0" anchor="ctr"/>
            <a:lstStyle/>
            <a:p>
              <a:pPr algn="ctr">
                <a:lnSpc>
                  <a:spcPts val="1098"/>
                </a:lnSpc>
                <a:spcBef>
                  <a:spcPct val="0"/>
                </a:spcBef>
              </a:pPr>
              <a:endParaRPr/>
            </a:p>
          </p:txBody>
        </p:sp>
      </p:grpSp>
      <p:sp>
        <p:nvSpPr>
          <p:cNvPr id="5" name="Freeform 5"/>
          <p:cNvSpPr/>
          <p:nvPr/>
        </p:nvSpPr>
        <p:spPr>
          <a:xfrm>
            <a:off x="7691225" y="-63515"/>
            <a:ext cx="1484109" cy="2229647"/>
          </a:xfrm>
          <a:custGeom>
            <a:avLst/>
            <a:gdLst/>
            <a:ahLst/>
            <a:cxnLst/>
            <a:rect l="l" t="t" r="r" b="b"/>
            <a:pathLst>
              <a:path w="2968218" h="3344471">
                <a:moveTo>
                  <a:pt x="0" y="0"/>
                </a:moveTo>
                <a:lnTo>
                  <a:pt x="2968219" y="0"/>
                </a:lnTo>
                <a:lnTo>
                  <a:pt x="2968219" y="3344471"/>
                </a:lnTo>
                <a:lnTo>
                  <a:pt x="0" y="334447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flipH="1">
            <a:off x="70052" y="4586717"/>
            <a:ext cx="1511823" cy="2271283"/>
          </a:xfrm>
          <a:custGeom>
            <a:avLst/>
            <a:gdLst/>
            <a:ahLst/>
            <a:cxnLst/>
            <a:rect l="l" t="t" r="r" b="b"/>
            <a:pathLst>
              <a:path w="3023646" h="3406925">
                <a:moveTo>
                  <a:pt x="3023646" y="0"/>
                </a:moveTo>
                <a:lnTo>
                  <a:pt x="0" y="0"/>
                </a:lnTo>
                <a:lnTo>
                  <a:pt x="0" y="3406925"/>
                </a:lnTo>
                <a:lnTo>
                  <a:pt x="3023646" y="3406925"/>
                </a:lnTo>
                <a:lnTo>
                  <a:pt x="3023646"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Freeform 7"/>
          <p:cNvSpPr/>
          <p:nvPr/>
        </p:nvSpPr>
        <p:spPr>
          <a:xfrm>
            <a:off x="1984136" y="677514"/>
            <a:ext cx="5304828" cy="4900270"/>
          </a:xfrm>
          <a:custGeom>
            <a:avLst/>
            <a:gdLst/>
            <a:ahLst/>
            <a:cxnLst/>
            <a:rect l="l" t="t" r="r" b="b"/>
            <a:pathLst>
              <a:path w="10609656" h="7350405">
                <a:moveTo>
                  <a:pt x="0" y="0"/>
                </a:moveTo>
                <a:lnTo>
                  <a:pt x="10609655" y="0"/>
                </a:lnTo>
                <a:lnTo>
                  <a:pt x="10609655" y="7350405"/>
                </a:lnTo>
                <a:lnTo>
                  <a:pt x="0" y="7350405"/>
                </a:lnTo>
                <a:lnTo>
                  <a:pt x="0" y="0"/>
                </a:lnTo>
                <a:close/>
              </a:path>
            </a:pathLst>
          </a:custGeom>
          <a:blipFill>
            <a:blip r:embed="rId4"/>
            <a:stretch>
              <a:fillRect l="-43423" r="-39136" b="-21754"/>
            </a:stretch>
          </a:blipFill>
        </p:spPr>
      </p:sp>
    </p:spTree>
    <p:extLst>
      <p:ext uri="{BB962C8B-B14F-4D97-AF65-F5344CB8AC3E}">
        <p14:creationId xmlns:p14="http://schemas.microsoft.com/office/powerpoint/2010/main" val="10593317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81637" y="677514"/>
            <a:ext cx="7380726" cy="5502973"/>
            <a:chOff x="0" y="0"/>
            <a:chExt cx="3902883" cy="2182454"/>
          </a:xfrm>
        </p:grpSpPr>
        <p:sp>
          <p:nvSpPr>
            <p:cNvPr id="3" name="Freeform 3"/>
            <p:cNvSpPr/>
            <p:nvPr/>
          </p:nvSpPr>
          <p:spPr>
            <a:xfrm>
              <a:off x="0" y="0"/>
              <a:ext cx="3902883" cy="2182454"/>
            </a:xfrm>
            <a:custGeom>
              <a:avLst/>
              <a:gdLst/>
              <a:ahLst/>
              <a:cxnLst/>
              <a:rect l="l" t="t" r="r" b="b"/>
              <a:pathLst>
                <a:path w="3902883" h="2182454">
                  <a:moveTo>
                    <a:pt x="19405" y="0"/>
                  </a:moveTo>
                  <a:lnTo>
                    <a:pt x="3883477" y="0"/>
                  </a:lnTo>
                  <a:cubicBezTo>
                    <a:pt x="3888624" y="0"/>
                    <a:pt x="3893560" y="2044"/>
                    <a:pt x="3897199" y="5684"/>
                  </a:cubicBezTo>
                  <a:cubicBezTo>
                    <a:pt x="3900838" y="9323"/>
                    <a:pt x="3902883" y="14259"/>
                    <a:pt x="3902883" y="19405"/>
                  </a:cubicBezTo>
                  <a:lnTo>
                    <a:pt x="3902883" y="2163048"/>
                  </a:lnTo>
                  <a:cubicBezTo>
                    <a:pt x="3902883" y="2168195"/>
                    <a:pt x="3900838" y="2173131"/>
                    <a:pt x="3897199" y="2176770"/>
                  </a:cubicBezTo>
                  <a:cubicBezTo>
                    <a:pt x="3893560" y="2180409"/>
                    <a:pt x="3888624" y="2182454"/>
                    <a:pt x="3883477" y="2182454"/>
                  </a:cubicBezTo>
                  <a:lnTo>
                    <a:pt x="19405" y="2182454"/>
                  </a:lnTo>
                  <a:cubicBezTo>
                    <a:pt x="14259" y="2182454"/>
                    <a:pt x="9323" y="2180409"/>
                    <a:pt x="5684" y="2176770"/>
                  </a:cubicBezTo>
                  <a:cubicBezTo>
                    <a:pt x="2044" y="2173131"/>
                    <a:pt x="0" y="2168195"/>
                    <a:pt x="0" y="2163048"/>
                  </a:cubicBezTo>
                  <a:lnTo>
                    <a:pt x="0" y="19405"/>
                  </a:lnTo>
                  <a:cubicBezTo>
                    <a:pt x="0" y="14259"/>
                    <a:pt x="2044" y="9323"/>
                    <a:pt x="5684" y="5684"/>
                  </a:cubicBezTo>
                  <a:cubicBezTo>
                    <a:pt x="9323" y="2044"/>
                    <a:pt x="14259" y="0"/>
                    <a:pt x="19405" y="0"/>
                  </a:cubicBezTo>
                  <a:close/>
                </a:path>
              </a:pathLst>
            </a:custGeom>
            <a:solidFill>
              <a:srgbClr val="FFFFFF"/>
            </a:solidFill>
          </p:spPr>
        </p:sp>
        <p:sp>
          <p:nvSpPr>
            <p:cNvPr id="4" name="TextBox 4"/>
            <p:cNvSpPr txBox="1"/>
            <p:nvPr/>
          </p:nvSpPr>
          <p:spPr>
            <a:xfrm>
              <a:off x="0" y="-28575"/>
              <a:ext cx="3902883" cy="2211029"/>
            </a:xfrm>
            <a:prstGeom prst="rect">
              <a:avLst/>
            </a:prstGeom>
          </p:spPr>
          <p:txBody>
            <a:bodyPr lIns="50800" tIns="50800" rIns="50800" bIns="50800" rtlCol="0" anchor="ctr"/>
            <a:lstStyle/>
            <a:p>
              <a:pPr algn="ctr">
                <a:lnSpc>
                  <a:spcPts val="1098"/>
                </a:lnSpc>
                <a:spcBef>
                  <a:spcPct val="0"/>
                </a:spcBef>
              </a:pPr>
              <a:endParaRPr/>
            </a:p>
          </p:txBody>
        </p:sp>
      </p:grpSp>
      <p:sp>
        <p:nvSpPr>
          <p:cNvPr id="5" name="Freeform 5"/>
          <p:cNvSpPr/>
          <p:nvPr/>
        </p:nvSpPr>
        <p:spPr>
          <a:xfrm>
            <a:off x="7691225" y="-63515"/>
            <a:ext cx="1484109" cy="2229647"/>
          </a:xfrm>
          <a:custGeom>
            <a:avLst/>
            <a:gdLst/>
            <a:ahLst/>
            <a:cxnLst/>
            <a:rect l="l" t="t" r="r" b="b"/>
            <a:pathLst>
              <a:path w="2968218" h="3344471">
                <a:moveTo>
                  <a:pt x="0" y="0"/>
                </a:moveTo>
                <a:lnTo>
                  <a:pt x="2968219" y="0"/>
                </a:lnTo>
                <a:lnTo>
                  <a:pt x="2968219" y="3344471"/>
                </a:lnTo>
                <a:lnTo>
                  <a:pt x="0" y="334447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flipH="1">
            <a:off x="70052" y="4586717"/>
            <a:ext cx="1511823" cy="2271283"/>
          </a:xfrm>
          <a:custGeom>
            <a:avLst/>
            <a:gdLst/>
            <a:ahLst/>
            <a:cxnLst/>
            <a:rect l="l" t="t" r="r" b="b"/>
            <a:pathLst>
              <a:path w="3023646" h="3406925">
                <a:moveTo>
                  <a:pt x="3023646" y="0"/>
                </a:moveTo>
                <a:lnTo>
                  <a:pt x="0" y="0"/>
                </a:lnTo>
                <a:lnTo>
                  <a:pt x="0" y="3406925"/>
                </a:lnTo>
                <a:lnTo>
                  <a:pt x="3023646" y="3406925"/>
                </a:lnTo>
                <a:lnTo>
                  <a:pt x="3023646"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Freeform 7"/>
          <p:cNvSpPr/>
          <p:nvPr/>
        </p:nvSpPr>
        <p:spPr>
          <a:xfrm>
            <a:off x="1838288" y="1376163"/>
            <a:ext cx="5323801" cy="4105674"/>
          </a:xfrm>
          <a:custGeom>
            <a:avLst/>
            <a:gdLst/>
            <a:ahLst/>
            <a:cxnLst/>
            <a:rect l="l" t="t" r="r" b="b"/>
            <a:pathLst>
              <a:path w="10647602" h="6158511">
                <a:moveTo>
                  <a:pt x="0" y="0"/>
                </a:moveTo>
                <a:lnTo>
                  <a:pt x="10647602" y="0"/>
                </a:lnTo>
                <a:lnTo>
                  <a:pt x="10647602" y="6158512"/>
                </a:lnTo>
                <a:lnTo>
                  <a:pt x="0" y="6158512"/>
                </a:lnTo>
                <a:lnTo>
                  <a:pt x="0" y="0"/>
                </a:lnTo>
                <a:close/>
              </a:path>
            </a:pathLst>
          </a:custGeom>
          <a:blipFill>
            <a:blip r:embed="rId4"/>
            <a:stretch>
              <a:fillRect l="-11240" r="-13938"/>
            </a:stretch>
          </a:blipFill>
        </p:spPr>
      </p:sp>
    </p:spTree>
    <p:extLst>
      <p:ext uri="{BB962C8B-B14F-4D97-AF65-F5344CB8AC3E}">
        <p14:creationId xmlns:p14="http://schemas.microsoft.com/office/powerpoint/2010/main" val="26016080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81637" y="677514"/>
            <a:ext cx="7380726" cy="5502973"/>
            <a:chOff x="0" y="0"/>
            <a:chExt cx="3902883" cy="2182454"/>
          </a:xfrm>
        </p:grpSpPr>
        <p:sp>
          <p:nvSpPr>
            <p:cNvPr id="3" name="Freeform 3"/>
            <p:cNvSpPr/>
            <p:nvPr/>
          </p:nvSpPr>
          <p:spPr>
            <a:xfrm>
              <a:off x="0" y="0"/>
              <a:ext cx="3902883" cy="2182454"/>
            </a:xfrm>
            <a:custGeom>
              <a:avLst/>
              <a:gdLst/>
              <a:ahLst/>
              <a:cxnLst/>
              <a:rect l="l" t="t" r="r" b="b"/>
              <a:pathLst>
                <a:path w="3902883" h="2182454">
                  <a:moveTo>
                    <a:pt x="19405" y="0"/>
                  </a:moveTo>
                  <a:lnTo>
                    <a:pt x="3883477" y="0"/>
                  </a:lnTo>
                  <a:cubicBezTo>
                    <a:pt x="3888624" y="0"/>
                    <a:pt x="3893560" y="2044"/>
                    <a:pt x="3897199" y="5684"/>
                  </a:cubicBezTo>
                  <a:cubicBezTo>
                    <a:pt x="3900838" y="9323"/>
                    <a:pt x="3902883" y="14259"/>
                    <a:pt x="3902883" y="19405"/>
                  </a:cubicBezTo>
                  <a:lnTo>
                    <a:pt x="3902883" y="2163048"/>
                  </a:lnTo>
                  <a:cubicBezTo>
                    <a:pt x="3902883" y="2168195"/>
                    <a:pt x="3900838" y="2173131"/>
                    <a:pt x="3897199" y="2176770"/>
                  </a:cubicBezTo>
                  <a:cubicBezTo>
                    <a:pt x="3893560" y="2180409"/>
                    <a:pt x="3888624" y="2182454"/>
                    <a:pt x="3883477" y="2182454"/>
                  </a:cubicBezTo>
                  <a:lnTo>
                    <a:pt x="19405" y="2182454"/>
                  </a:lnTo>
                  <a:cubicBezTo>
                    <a:pt x="14259" y="2182454"/>
                    <a:pt x="9323" y="2180409"/>
                    <a:pt x="5684" y="2176770"/>
                  </a:cubicBezTo>
                  <a:cubicBezTo>
                    <a:pt x="2044" y="2173131"/>
                    <a:pt x="0" y="2168195"/>
                    <a:pt x="0" y="2163048"/>
                  </a:cubicBezTo>
                  <a:lnTo>
                    <a:pt x="0" y="19405"/>
                  </a:lnTo>
                  <a:cubicBezTo>
                    <a:pt x="0" y="14259"/>
                    <a:pt x="2044" y="9323"/>
                    <a:pt x="5684" y="5684"/>
                  </a:cubicBezTo>
                  <a:cubicBezTo>
                    <a:pt x="9323" y="2044"/>
                    <a:pt x="14259" y="0"/>
                    <a:pt x="19405" y="0"/>
                  </a:cubicBezTo>
                  <a:close/>
                </a:path>
              </a:pathLst>
            </a:custGeom>
            <a:solidFill>
              <a:srgbClr val="FFFFFF"/>
            </a:solidFill>
          </p:spPr>
        </p:sp>
        <p:sp>
          <p:nvSpPr>
            <p:cNvPr id="4" name="TextBox 4"/>
            <p:cNvSpPr txBox="1"/>
            <p:nvPr/>
          </p:nvSpPr>
          <p:spPr>
            <a:xfrm>
              <a:off x="0" y="-28575"/>
              <a:ext cx="3902883" cy="2211029"/>
            </a:xfrm>
            <a:prstGeom prst="rect">
              <a:avLst/>
            </a:prstGeom>
          </p:spPr>
          <p:txBody>
            <a:bodyPr lIns="50800" tIns="50800" rIns="50800" bIns="50800" rtlCol="0" anchor="ctr"/>
            <a:lstStyle/>
            <a:p>
              <a:pPr algn="ctr">
                <a:lnSpc>
                  <a:spcPts val="1098"/>
                </a:lnSpc>
                <a:spcBef>
                  <a:spcPct val="0"/>
                </a:spcBef>
              </a:pPr>
              <a:endParaRPr/>
            </a:p>
          </p:txBody>
        </p:sp>
      </p:grpSp>
      <p:sp>
        <p:nvSpPr>
          <p:cNvPr id="5" name="Freeform 5"/>
          <p:cNvSpPr/>
          <p:nvPr/>
        </p:nvSpPr>
        <p:spPr>
          <a:xfrm>
            <a:off x="7691225" y="-63515"/>
            <a:ext cx="1484109" cy="2229647"/>
          </a:xfrm>
          <a:custGeom>
            <a:avLst/>
            <a:gdLst/>
            <a:ahLst/>
            <a:cxnLst/>
            <a:rect l="l" t="t" r="r" b="b"/>
            <a:pathLst>
              <a:path w="2968218" h="3344471">
                <a:moveTo>
                  <a:pt x="0" y="0"/>
                </a:moveTo>
                <a:lnTo>
                  <a:pt x="2968219" y="0"/>
                </a:lnTo>
                <a:lnTo>
                  <a:pt x="2968219" y="3344471"/>
                </a:lnTo>
                <a:lnTo>
                  <a:pt x="0" y="334447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flipH="1">
            <a:off x="70052" y="4586717"/>
            <a:ext cx="1511823" cy="2271283"/>
          </a:xfrm>
          <a:custGeom>
            <a:avLst/>
            <a:gdLst/>
            <a:ahLst/>
            <a:cxnLst/>
            <a:rect l="l" t="t" r="r" b="b"/>
            <a:pathLst>
              <a:path w="3023646" h="3406925">
                <a:moveTo>
                  <a:pt x="3023646" y="0"/>
                </a:moveTo>
                <a:lnTo>
                  <a:pt x="0" y="0"/>
                </a:lnTo>
                <a:lnTo>
                  <a:pt x="0" y="3406925"/>
                </a:lnTo>
                <a:lnTo>
                  <a:pt x="3023646" y="3406925"/>
                </a:lnTo>
                <a:lnTo>
                  <a:pt x="3023646"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Freeform 7"/>
          <p:cNvSpPr/>
          <p:nvPr/>
        </p:nvSpPr>
        <p:spPr>
          <a:xfrm>
            <a:off x="1838288" y="1051308"/>
            <a:ext cx="5693376" cy="4430529"/>
          </a:xfrm>
          <a:custGeom>
            <a:avLst/>
            <a:gdLst/>
            <a:ahLst/>
            <a:cxnLst/>
            <a:rect l="l" t="t" r="r" b="b"/>
            <a:pathLst>
              <a:path w="11386751" h="6645793">
                <a:moveTo>
                  <a:pt x="0" y="0"/>
                </a:moveTo>
                <a:lnTo>
                  <a:pt x="11386751" y="0"/>
                </a:lnTo>
                <a:lnTo>
                  <a:pt x="11386751" y="6645794"/>
                </a:lnTo>
                <a:lnTo>
                  <a:pt x="0" y="6645794"/>
                </a:lnTo>
                <a:lnTo>
                  <a:pt x="0" y="0"/>
                </a:lnTo>
                <a:close/>
              </a:path>
            </a:pathLst>
          </a:custGeom>
          <a:blipFill>
            <a:blip r:embed="rId4"/>
            <a:stretch>
              <a:fillRect l="-11342" r="-14972"/>
            </a:stretch>
          </a:blipFill>
        </p:spPr>
      </p:sp>
    </p:spTree>
    <p:extLst>
      <p:ext uri="{BB962C8B-B14F-4D97-AF65-F5344CB8AC3E}">
        <p14:creationId xmlns:p14="http://schemas.microsoft.com/office/powerpoint/2010/main" val="20137651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81637" y="677514"/>
            <a:ext cx="7380726" cy="5502973"/>
            <a:chOff x="0" y="0"/>
            <a:chExt cx="3902883" cy="2182454"/>
          </a:xfrm>
        </p:grpSpPr>
        <p:sp>
          <p:nvSpPr>
            <p:cNvPr id="3" name="Freeform 3"/>
            <p:cNvSpPr/>
            <p:nvPr/>
          </p:nvSpPr>
          <p:spPr>
            <a:xfrm>
              <a:off x="0" y="0"/>
              <a:ext cx="3902883" cy="2182454"/>
            </a:xfrm>
            <a:custGeom>
              <a:avLst/>
              <a:gdLst/>
              <a:ahLst/>
              <a:cxnLst/>
              <a:rect l="l" t="t" r="r" b="b"/>
              <a:pathLst>
                <a:path w="3902883" h="2182454">
                  <a:moveTo>
                    <a:pt x="19405" y="0"/>
                  </a:moveTo>
                  <a:lnTo>
                    <a:pt x="3883477" y="0"/>
                  </a:lnTo>
                  <a:cubicBezTo>
                    <a:pt x="3888624" y="0"/>
                    <a:pt x="3893560" y="2044"/>
                    <a:pt x="3897199" y="5684"/>
                  </a:cubicBezTo>
                  <a:cubicBezTo>
                    <a:pt x="3900838" y="9323"/>
                    <a:pt x="3902883" y="14259"/>
                    <a:pt x="3902883" y="19405"/>
                  </a:cubicBezTo>
                  <a:lnTo>
                    <a:pt x="3902883" y="2163048"/>
                  </a:lnTo>
                  <a:cubicBezTo>
                    <a:pt x="3902883" y="2168195"/>
                    <a:pt x="3900838" y="2173131"/>
                    <a:pt x="3897199" y="2176770"/>
                  </a:cubicBezTo>
                  <a:cubicBezTo>
                    <a:pt x="3893560" y="2180409"/>
                    <a:pt x="3888624" y="2182454"/>
                    <a:pt x="3883477" y="2182454"/>
                  </a:cubicBezTo>
                  <a:lnTo>
                    <a:pt x="19405" y="2182454"/>
                  </a:lnTo>
                  <a:cubicBezTo>
                    <a:pt x="14259" y="2182454"/>
                    <a:pt x="9323" y="2180409"/>
                    <a:pt x="5684" y="2176770"/>
                  </a:cubicBezTo>
                  <a:cubicBezTo>
                    <a:pt x="2044" y="2173131"/>
                    <a:pt x="0" y="2168195"/>
                    <a:pt x="0" y="2163048"/>
                  </a:cubicBezTo>
                  <a:lnTo>
                    <a:pt x="0" y="19405"/>
                  </a:lnTo>
                  <a:cubicBezTo>
                    <a:pt x="0" y="14259"/>
                    <a:pt x="2044" y="9323"/>
                    <a:pt x="5684" y="5684"/>
                  </a:cubicBezTo>
                  <a:cubicBezTo>
                    <a:pt x="9323" y="2044"/>
                    <a:pt x="14259" y="0"/>
                    <a:pt x="19405" y="0"/>
                  </a:cubicBezTo>
                  <a:close/>
                </a:path>
              </a:pathLst>
            </a:custGeom>
            <a:solidFill>
              <a:srgbClr val="FFFFFF"/>
            </a:solidFill>
          </p:spPr>
        </p:sp>
        <p:sp>
          <p:nvSpPr>
            <p:cNvPr id="4" name="TextBox 4"/>
            <p:cNvSpPr txBox="1"/>
            <p:nvPr/>
          </p:nvSpPr>
          <p:spPr>
            <a:xfrm>
              <a:off x="0" y="-28575"/>
              <a:ext cx="3902883" cy="2211029"/>
            </a:xfrm>
            <a:prstGeom prst="rect">
              <a:avLst/>
            </a:prstGeom>
          </p:spPr>
          <p:txBody>
            <a:bodyPr lIns="50800" tIns="50800" rIns="50800" bIns="50800" rtlCol="0" anchor="ctr"/>
            <a:lstStyle/>
            <a:p>
              <a:pPr algn="ctr">
                <a:lnSpc>
                  <a:spcPts val="1098"/>
                </a:lnSpc>
                <a:spcBef>
                  <a:spcPct val="0"/>
                </a:spcBef>
              </a:pPr>
              <a:endParaRPr/>
            </a:p>
          </p:txBody>
        </p:sp>
      </p:grpSp>
      <p:sp>
        <p:nvSpPr>
          <p:cNvPr id="5" name="Freeform 5"/>
          <p:cNvSpPr/>
          <p:nvPr/>
        </p:nvSpPr>
        <p:spPr>
          <a:xfrm>
            <a:off x="7691225" y="-63515"/>
            <a:ext cx="1484109" cy="2229647"/>
          </a:xfrm>
          <a:custGeom>
            <a:avLst/>
            <a:gdLst/>
            <a:ahLst/>
            <a:cxnLst/>
            <a:rect l="l" t="t" r="r" b="b"/>
            <a:pathLst>
              <a:path w="2968218" h="3344471">
                <a:moveTo>
                  <a:pt x="0" y="0"/>
                </a:moveTo>
                <a:lnTo>
                  <a:pt x="2968219" y="0"/>
                </a:lnTo>
                <a:lnTo>
                  <a:pt x="2968219" y="3344471"/>
                </a:lnTo>
                <a:lnTo>
                  <a:pt x="0" y="334447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flipH="1">
            <a:off x="70052" y="4586717"/>
            <a:ext cx="1511823" cy="2271283"/>
          </a:xfrm>
          <a:custGeom>
            <a:avLst/>
            <a:gdLst/>
            <a:ahLst/>
            <a:cxnLst/>
            <a:rect l="l" t="t" r="r" b="b"/>
            <a:pathLst>
              <a:path w="3023646" h="3406925">
                <a:moveTo>
                  <a:pt x="3023646" y="0"/>
                </a:moveTo>
                <a:lnTo>
                  <a:pt x="0" y="0"/>
                </a:lnTo>
                <a:lnTo>
                  <a:pt x="0" y="3406925"/>
                </a:lnTo>
                <a:lnTo>
                  <a:pt x="3023646" y="3406925"/>
                </a:lnTo>
                <a:lnTo>
                  <a:pt x="3023646"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Freeform 7"/>
          <p:cNvSpPr/>
          <p:nvPr/>
        </p:nvSpPr>
        <p:spPr>
          <a:xfrm>
            <a:off x="1644240" y="1188605"/>
            <a:ext cx="5984621" cy="4533754"/>
          </a:xfrm>
          <a:custGeom>
            <a:avLst/>
            <a:gdLst/>
            <a:ahLst/>
            <a:cxnLst/>
            <a:rect l="l" t="t" r="r" b="b"/>
            <a:pathLst>
              <a:path w="11969242" h="6800631">
                <a:moveTo>
                  <a:pt x="0" y="0"/>
                </a:moveTo>
                <a:lnTo>
                  <a:pt x="11969242" y="0"/>
                </a:lnTo>
                <a:lnTo>
                  <a:pt x="11969242" y="6800631"/>
                </a:lnTo>
                <a:lnTo>
                  <a:pt x="0" y="6800631"/>
                </a:lnTo>
                <a:lnTo>
                  <a:pt x="0" y="0"/>
                </a:lnTo>
                <a:close/>
              </a:path>
            </a:pathLst>
          </a:custGeom>
          <a:blipFill>
            <a:blip r:embed="rId4"/>
            <a:stretch>
              <a:fillRect l="-11483" r="-11483"/>
            </a:stretch>
          </a:blipFill>
        </p:spPr>
      </p:sp>
    </p:spTree>
    <p:extLst>
      <p:ext uri="{BB962C8B-B14F-4D97-AF65-F5344CB8AC3E}">
        <p14:creationId xmlns:p14="http://schemas.microsoft.com/office/powerpoint/2010/main" val="35813700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81637" y="677514"/>
            <a:ext cx="7380726" cy="5502973"/>
            <a:chOff x="0" y="0"/>
            <a:chExt cx="3902883" cy="2182454"/>
          </a:xfrm>
        </p:grpSpPr>
        <p:sp>
          <p:nvSpPr>
            <p:cNvPr id="3" name="Freeform 3"/>
            <p:cNvSpPr/>
            <p:nvPr/>
          </p:nvSpPr>
          <p:spPr>
            <a:xfrm>
              <a:off x="0" y="0"/>
              <a:ext cx="3902883" cy="2182454"/>
            </a:xfrm>
            <a:custGeom>
              <a:avLst/>
              <a:gdLst/>
              <a:ahLst/>
              <a:cxnLst/>
              <a:rect l="l" t="t" r="r" b="b"/>
              <a:pathLst>
                <a:path w="3902883" h="2182454">
                  <a:moveTo>
                    <a:pt x="19405" y="0"/>
                  </a:moveTo>
                  <a:lnTo>
                    <a:pt x="3883477" y="0"/>
                  </a:lnTo>
                  <a:cubicBezTo>
                    <a:pt x="3888624" y="0"/>
                    <a:pt x="3893560" y="2044"/>
                    <a:pt x="3897199" y="5684"/>
                  </a:cubicBezTo>
                  <a:cubicBezTo>
                    <a:pt x="3900838" y="9323"/>
                    <a:pt x="3902883" y="14259"/>
                    <a:pt x="3902883" y="19405"/>
                  </a:cubicBezTo>
                  <a:lnTo>
                    <a:pt x="3902883" y="2163048"/>
                  </a:lnTo>
                  <a:cubicBezTo>
                    <a:pt x="3902883" y="2168195"/>
                    <a:pt x="3900838" y="2173131"/>
                    <a:pt x="3897199" y="2176770"/>
                  </a:cubicBezTo>
                  <a:cubicBezTo>
                    <a:pt x="3893560" y="2180409"/>
                    <a:pt x="3888624" y="2182454"/>
                    <a:pt x="3883477" y="2182454"/>
                  </a:cubicBezTo>
                  <a:lnTo>
                    <a:pt x="19405" y="2182454"/>
                  </a:lnTo>
                  <a:cubicBezTo>
                    <a:pt x="14259" y="2182454"/>
                    <a:pt x="9323" y="2180409"/>
                    <a:pt x="5684" y="2176770"/>
                  </a:cubicBezTo>
                  <a:cubicBezTo>
                    <a:pt x="2044" y="2173131"/>
                    <a:pt x="0" y="2168195"/>
                    <a:pt x="0" y="2163048"/>
                  </a:cubicBezTo>
                  <a:lnTo>
                    <a:pt x="0" y="19405"/>
                  </a:lnTo>
                  <a:cubicBezTo>
                    <a:pt x="0" y="14259"/>
                    <a:pt x="2044" y="9323"/>
                    <a:pt x="5684" y="5684"/>
                  </a:cubicBezTo>
                  <a:cubicBezTo>
                    <a:pt x="9323" y="2044"/>
                    <a:pt x="14259" y="0"/>
                    <a:pt x="19405" y="0"/>
                  </a:cubicBezTo>
                  <a:close/>
                </a:path>
              </a:pathLst>
            </a:custGeom>
            <a:solidFill>
              <a:srgbClr val="FFFFFF"/>
            </a:solidFill>
          </p:spPr>
        </p:sp>
        <p:sp>
          <p:nvSpPr>
            <p:cNvPr id="4" name="TextBox 4"/>
            <p:cNvSpPr txBox="1"/>
            <p:nvPr/>
          </p:nvSpPr>
          <p:spPr>
            <a:xfrm>
              <a:off x="0" y="-28575"/>
              <a:ext cx="3902883" cy="2211029"/>
            </a:xfrm>
            <a:prstGeom prst="rect">
              <a:avLst/>
            </a:prstGeom>
          </p:spPr>
          <p:txBody>
            <a:bodyPr lIns="50800" tIns="50800" rIns="50800" bIns="50800" rtlCol="0" anchor="ctr"/>
            <a:lstStyle/>
            <a:p>
              <a:pPr algn="ctr">
                <a:lnSpc>
                  <a:spcPts val="1098"/>
                </a:lnSpc>
                <a:spcBef>
                  <a:spcPct val="0"/>
                </a:spcBef>
              </a:pPr>
              <a:endParaRPr/>
            </a:p>
          </p:txBody>
        </p:sp>
      </p:grpSp>
      <p:sp>
        <p:nvSpPr>
          <p:cNvPr id="5" name="Freeform 5"/>
          <p:cNvSpPr/>
          <p:nvPr/>
        </p:nvSpPr>
        <p:spPr>
          <a:xfrm>
            <a:off x="7672258" y="3948817"/>
            <a:ext cx="1471742" cy="1962323"/>
          </a:xfrm>
          <a:custGeom>
            <a:avLst/>
            <a:gdLst/>
            <a:ahLst/>
            <a:cxnLst/>
            <a:rect l="l" t="t" r="r" b="b"/>
            <a:pathLst>
              <a:path w="2943484" h="2943484">
                <a:moveTo>
                  <a:pt x="0" y="0"/>
                </a:moveTo>
                <a:lnTo>
                  <a:pt x="2943484" y="0"/>
                </a:lnTo>
                <a:lnTo>
                  <a:pt x="2943484" y="2943484"/>
                </a:lnTo>
                <a:lnTo>
                  <a:pt x="0" y="294348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a:off x="587324" y="335554"/>
            <a:ext cx="791397" cy="1945062"/>
          </a:xfrm>
          <a:custGeom>
            <a:avLst/>
            <a:gdLst/>
            <a:ahLst/>
            <a:cxnLst/>
            <a:rect l="l" t="t" r="r" b="b"/>
            <a:pathLst>
              <a:path w="1582794" h="2917593">
                <a:moveTo>
                  <a:pt x="0" y="0"/>
                </a:moveTo>
                <a:lnTo>
                  <a:pt x="1582795" y="0"/>
                </a:lnTo>
                <a:lnTo>
                  <a:pt x="1582795" y="2917593"/>
                </a:lnTo>
                <a:lnTo>
                  <a:pt x="0" y="291759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 name="Freeform 7"/>
          <p:cNvSpPr/>
          <p:nvPr/>
        </p:nvSpPr>
        <p:spPr>
          <a:xfrm>
            <a:off x="7349392" y="-63515"/>
            <a:ext cx="1825943" cy="2743200"/>
          </a:xfrm>
          <a:custGeom>
            <a:avLst/>
            <a:gdLst/>
            <a:ahLst/>
            <a:cxnLst/>
            <a:rect l="l" t="t" r="r" b="b"/>
            <a:pathLst>
              <a:path w="3651885" h="4114800">
                <a:moveTo>
                  <a:pt x="0" y="0"/>
                </a:moveTo>
                <a:lnTo>
                  <a:pt x="3651885" y="0"/>
                </a:lnTo>
                <a:lnTo>
                  <a:pt x="3651885"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8" name="Freeform 8"/>
          <p:cNvSpPr/>
          <p:nvPr/>
        </p:nvSpPr>
        <p:spPr>
          <a:xfrm flipH="1">
            <a:off x="70052" y="4114800"/>
            <a:ext cx="1825943" cy="2743200"/>
          </a:xfrm>
          <a:custGeom>
            <a:avLst/>
            <a:gdLst/>
            <a:ahLst/>
            <a:cxnLst/>
            <a:rect l="l" t="t" r="r" b="b"/>
            <a:pathLst>
              <a:path w="3651885" h="4114800">
                <a:moveTo>
                  <a:pt x="3651885" y="0"/>
                </a:moveTo>
                <a:lnTo>
                  <a:pt x="0" y="0"/>
                </a:lnTo>
                <a:lnTo>
                  <a:pt x="0" y="4114800"/>
                </a:lnTo>
                <a:lnTo>
                  <a:pt x="3651885" y="4114800"/>
                </a:lnTo>
                <a:lnTo>
                  <a:pt x="3651885"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9" name="Freeform 9"/>
          <p:cNvSpPr/>
          <p:nvPr/>
        </p:nvSpPr>
        <p:spPr>
          <a:xfrm>
            <a:off x="4083344" y="5679492"/>
            <a:ext cx="3657600" cy="231648"/>
          </a:xfrm>
          <a:custGeom>
            <a:avLst/>
            <a:gdLst/>
            <a:ahLst/>
            <a:cxnLst/>
            <a:rect l="l" t="t" r="r" b="b"/>
            <a:pathLst>
              <a:path w="7315200" h="347472">
                <a:moveTo>
                  <a:pt x="0" y="0"/>
                </a:moveTo>
                <a:lnTo>
                  <a:pt x="7315200" y="0"/>
                </a:lnTo>
                <a:lnTo>
                  <a:pt x="7315200" y="347472"/>
                </a:lnTo>
                <a:lnTo>
                  <a:pt x="0" y="34747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0" name="Freeform 10"/>
          <p:cNvSpPr/>
          <p:nvPr/>
        </p:nvSpPr>
        <p:spPr>
          <a:xfrm>
            <a:off x="4224329" y="844523"/>
            <a:ext cx="695343" cy="927123"/>
          </a:xfrm>
          <a:custGeom>
            <a:avLst/>
            <a:gdLst/>
            <a:ahLst/>
            <a:cxnLst/>
            <a:rect l="l" t="t" r="r" b="b"/>
            <a:pathLst>
              <a:path w="1390685" h="1390685">
                <a:moveTo>
                  <a:pt x="0" y="0"/>
                </a:moveTo>
                <a:lnTo>
                  <a:pt x="1390686" y="0"/>
                </a:lnTo>
                <a:lnTo>
                  <a:pt x="1390686" y="1390685"/>
                </a:lnTo>
                <a:lnTo>
                  <a:pt x="0" y="1390685"/>
                </a:lnTo>
                <a:lnTo>
                  <a:pt x="0" y="0"/>
                </a:lnTo>
                <a:close/>
              </a:path>
            </a:pathLst>
          </a:custGeom>
          <a:blipFill>
            <a:blip r:embed="rId10"/>
            <a:stretch>
              <a:fillRect/>
            </a:stretch>
          </a:blipFill>
        </p:spPr>
      </p:sp>
      <p:sp>
        <p:nvSpPr>
          <p:cNvPr id="11" name="TextBox 11"/>
          <p:cNvSpPr txBox="1"/>
          <p:nvPr/>
        </p:nvSpPr>
        <p:spPr>
          <a:xfrm>
            <a:off x="2942035" y="43877"/>
            <a:ext cx="3259931" cy="461665"/>
          </a:xfrm>
          <a:prstGeom prst="rect">
            <a:avLst/>
          </a:prstGeom>
        </p:spPr>
        <p:txBody>
          <a:bodyPr lIns="0" tIns="0" rIns="0" bIns="0" rtlCol="0" anchor="t">
            <a:spAutoFit/>
          </a:bodyPr>
          <a:lstStyle/>
          <a:p>
            <a:pPr algn="ctr">
              <a:lnSpc>
                <a:spcPts val="1803"/>
              </a:lnSpc>
            </a:pPr>
            <a:r>
              <a:rPr lang="en-US" sz="1300">
                <a:solidFill>
                  <a:srgbClr val="000000"/>
                </a:solidFill>
                <a:latin typeface="DejaVu Serif Bold"/>
              </a:rPr>
              <a:t>UỶ BAN NHÂN DÂN QUẬN LONG BIÊN</a:t>
            </a:r>
          </a:p>
          <a:p>
            <a:pPr algn="ctr">
              <a:lnSpc>
                <a:spcPts val="1803"/>
              </a:lnSpc>
            </a:pPr>
            <a:r>
              <a:rPr lang="en-US" sz="1300">
                <a:solidFill>
                  <a:srgbClr val="000000"/>
                </a:solidFill>
                <a:latin typeface="DejaVu Serif Bold"/>
              </a:rPr>
              <a:t>TRƯỜNG MẦM NON CHIM ÉN </a:t>
            </a:r>
          </a:p>
        </p:txBody>
      </p:sp>
      <p:sp>
        <p:nvSpPr>
          <p:cNvPr id="12" name="TextBox 12"/>
          <p:cNvSpPr txBox="1"/>
          <p:nvPr/>
        </p:nvSpPr>
        <p:spPr>
          <a:xfrm>
            <a:off x="1229395" y="2081938"/>
            <a:ext cx="6685211" cy="525785"/>
          </a:xfrm>
          <a:prstGeom prst="rect">
            <a:avLst/>
          </a:prstGeom>
        </p:spPr>
        <p:txBody>
          <a:bodyPr lIns="0" tIns="0" rIns="0" bIns="0" rtlCol="0" anchor="t">
            <a:spAutoFit/>
          </a:bodyPr>
          <a:lstStyle/>
          <a:p>
            <a:pPr algn="ctr">
              <a:lnSpc>
                <a:spcPts val="4076"/>
              </a:lnSpc>
            </a:pPr>
            <a:r>
              <a:rPr lang="en-US" sz="2900">
                <a:solidFill>
                  <a:srgbClr val="000000"/>
                </a:solidFill>
                <a:latin typeface="DejaVu Serif Bold"/>
              </a:rPr>
              <a:t>LĨNH VỰC PHÁT TRIỂN NGÔN NGỮ</a:t>
            </a:r>
          </a:p>
        </p:txBody>
      </p:sp>
      <p:sp>
        <p:nvSpPr>
          <p:cNvPr id="13" name="TextBox 13"/>
          <p:cNvSpPr txBox="1"/>
          <p:nvPr/>
        </p:nvSpPr>
        <p:spPr>
          <a:xfrm>
            <a:off x="2289349" y="3615019"/>
            <a:ext cx="4565303" cy="525785"/>
          </a:xfrm>
          <a:prstGeom prst="rect">
            <a:avLst/>
          </a:prstGeom>
        </p:spPr>
        <p:txBody>
          <a:bodyPr lIns="0" tIns="0" rIns="0" bIns="0" rtlCol="0" anchor="t">
            <a:spAutoFit/>
          </a:bodyPr>
          <a:lstStyle/>
          <a:p>
            <a:pPr algn="ctr">
              <a:lnSpc>
                <a:spcPts val="4076"/>
              </a:lnSpc>
            </a:pPr>
            <a:r>
              <a:rPr lang="en-US" sz="2900">
                <a:solidFill>
                  <a:srgbClr val="000000"/>
                </a:solidFill>
                <a:latin typeface="DejaVu Serif Bold"/>
              </a:rPr>
              <a:t>NBTN: Gà trống, gà mái </a:t>
            </a:r>
          </a:p>
        </p:txBody>
      </p:sp>
    </p:spTree>
    <p:extLst>
      <p:ext uri="{BB962C8B-B14F-4D97-AF65-F5344CB8AC3E}">
        <p14:creationId xmlns:p14="http://schemas.microsoft.com/office/powerpoint/2010/main" val="42139154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81637" y="677514"/>
            <a:ext cx="7380726" cy="5502973"/>
            <a:chOff x="0" y="0"/>
            <a:chExt cx="3902883" cy="2182454"/>
          </a:xfrm>
        </p:grpSpPr>
        <p:sp>
          <p:nvSpPr>
            <p:cNvPr id="3" name="Freeform 3"/>
            <p:cNvSpPr/>
            <p:nvPr/>
          </p:nvSpPr>
          <p:spPr>
            <a:xfrm>
              <a:off x="0" y="0"/>
              <a:ext cx="3902883" cy="2182454"/>
            </a:xfrm>
            <a:custGeom>
              <a:avLst/>
              <a:gdLst/>
              <a:ahLst/>
              <a:cxnLst/>
              <a:rect l="l" t="t" r="r" b="b"/>
              <a:pathLst>
                <a:path w="3902883" h="2182454">
                  <a:moveTo>
                    <a:pt x="19405" y="0"/>
                  </a:moveTo>
                  <a:lnTo>
                    <a:pt x="3883477" y="0"/>
                  </a:lnTo>
                  <a:cubicBezTo>
                    <a:pt x="3888624" y="0"/>
                    <a:pt x="3893560" y="2044"/>
                    <a:pt x="3897199" y="5684"/>
                  </a:cubicBezTo>
                  <a:cubicBezTo>
                    <a:pt x="3900838" y="9323"/>
                    <a:pt x="3902883" y="14259"/>
                    <a:pt x="3902883" y="19405"/>
                  </a:cubicBezTo>
                  <a:lnTo>
                    <a:pt x="3902883" y="2163048"/>
                  </a:lnTo>
                  <a:cubicBezTo>
                    <a:pt x="3902883" y="2168195"/>
                    <a:pt x="3900838" y="2173131"/>
                    <a:pt x="3897199" y="2176770"/>
                  </a:cubicBezTo>
                  <a:cubicBezTo>
                    <a:pt x="3893560" y="2180409"/>
                    <a:pt x="3888624" y="2182454"/>
                    <a:pt x="3883477" y="2182454"/>
                  </a:cubicBezTo>
                  <a:lnTo>
                    <a:pt x="19405" y="2182454"/>
                  </a:lnTo>
                  <a:cubicBezTo>
                    <a:pt x="14259" y="2182454"/>
                    <a:pt x="9323" y="2180409"/>
                    <a:pt x="5684" y="2176770"/>
                  </a:cubicBezTo>
                  <a:cubicBezTo>
                    <a:pt x="2044" y="2173131"/>
                    <a:pt x="0" y="2168195"/>
                    <a:pt x="0" y="2163048"/>
                  </a:cubicBezTo>
                  <a:lnTo>
                    <a:pt x="0" y="19405"/>
                  </a:lnTo>
                  <a:cubicBezTo>
                    <a:pt x="0" y="14259"/>
                    <a:pt x="2044" y="9323"/>
                    <a:pt x="5684" y="5684"/>
                  </a:cubicBezTo>
                  <a:cubicBezTo>
                    <a:pt x="9323" y="2044"/>
                    <a:pt x="14259" y="0"/>
                    <a:pt x="19405" y="0"/>
                  </a:cubicBezTo>
                  <a:close/>
                </a:path>
              </a:pathLst>
            </a:custGeom>
            <a:solidFill>
              <a:srgbClr val="FFFFFF"/>
            </a:solidFill>
          </p:spPr>
        </p:sp>
        <p:sp>
          <p:nvSpPr>
            <p:cNvPr id="4" name="TextBox 4"/>
            <p:cNvSpPr txBox="1"/>
            <p:nvPr/>
          </p:nvSpPr>
          <p:spPr>
            <a:xfrm>
              <a:off x="0" y="-28575"/>
              <a:ext cx="3902883" cy="2211029"/>
            </a:xfrm>
            <a:prstGeom prst="rect">
              <a:avLst/>
            </a:prstGeom>
          </p:spPr>
          <p:txBody>
            <a:bodyPr lIns="50800" tIns="50800" rIns="50800" bIns="50800" rtlCol="0" anchor="ctr"/>
            <a:lstStyle/>
            <a:p>
              <a:pPr algn="ctr">
                <a:lnSpc>
                  <a:spcPts val="1098"/>
                </a:lnSpc>
                <a:spcBef>
                  <a:spcPct val="0"/>
                </a:spcBef>
              </a:pPr>
              <a:endParaRPr/>
            </a:p>
          </p:txBody>
        </p:sp>
      </p:grpSp>
      <p:sp>
        <p:nvSpPr>
          <p:cNvPr id="5" name="Freeform 5"/>
          <p:cNvSpPr/>
          <p:nvPr/>
        </p:nvSpPr>
        <p:spPr>
          <a:xfrm>
            <a:off x="7691225" y="-63515"/>
            <a:ext cx="1484109" cy="2229647"/>
          </a:xfrm>
          <a:custGeom>
            <a:avLst/>
            <a:gdLst/>
            <a:ahLst/>
            <a:cxnLst/>
            <a:rect l="l" t="t" r="r" b="b"/>
            <a:pathLst>
              <a:path w="2968218" h="3344471">
                <a:moveTo>
                  <a:pt x="0" y="0"/>
                </a:moveTo>
                <a:lnTo>
                  <a:pt x="2968219" y="0"/>
                </a:lnTo>
                <a:lnTo>
                  <a:pt x="2968219" y="3344471"/>
                </a:lnTo>
                <a:lnTo>
                  <a:pt x="0" y="334447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flipH="1">
            <a:off x="70052" y="4586717"/>
            <a:ext cx="1511823" cy="2271283"/>
          </a:xfrm>
          <a:custGeom>
            <a:avLst/>
            <a:gdLst/>
            <a:ahLst/>
            <a:cxnLst/>
            <a:rect l="l" t="t" r="r" b="b"/>
            <a:pathLst>
              <a:path w="3023646" h="3406925">
                <a:moveTo>
                  <a:pt x="3023646" y="0"/>
                </a:moveTo>
                <a:lnTo>
                  <a:pt x="0" y="0"/>
                </a:lnTo>
                <a:lnTo>
                  <a:pt x="0" y="3406925"/>
                </a:lnTo>
                <a:lnTo>
                  <a:pt x="3023646" y="3406925"/>
                </a:lnTo>
                <a:lnTo>
                  <a:pt x="3023646"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Freeform 7"/>
          <p:cNvSpPr/>
          <p:nvPr/>
        </p:nvSpPr>
        <p:spPr>
          <a:xfrm>
            <a:off x="1667212" y="1026839"/>
            <a:ext cx="5809578" cy="4804323"/>
          </a:xfrm>
          <a:custGeom>
            <a:avLst/>
            <a:gdLst/>
            <a:ahLst/>
            <a:cxnLst/>
            <a:rect l="l" t="t" r="r" b="b"/>
            <a:pathLst>
              <a:path w="11619155" h="7206485">
                <a:moveTo>
                  <a:pt x="0" y="0"/>
                </a:moveTo>
                <a:lnTo>
                  <a:pt x="11619154" y="0"/>
                </a:lnTo>
                <a:lnTo>
                  <a:pt x="11619154" y="7206484"/>
                </a:lnTo>
                <a:lnTo>
                  <a:pt x="0" y="7206484"/>
                </a:lnTo>
                <a:lnTo>
                  <a:pt x="0" y="0"/>
                </a:lnTo>
                <a:close/>
              </a:path>
            </a:pathLst>
          </a:custGeom>
          <a:blipFill>
            <a:blip r:embed="rId4"/>
            <a:stretch>
              <a:fillRect l="-16875" r="-17357"/>
            </a:stretch>
          </a:blipFill>
        </p:spPr>
      </p:sp>
    </p:spTree>
    <p:extLst>
      <p:ext uri="{BB962C8B-B14F-4D97-AF65-F5344CB8AC3E}">
        <p14:creationId xmlns:p14="http://schemas.microsoft.com/office/powerpoint/2010/main" val="11623148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81637" y="677514"/>
            <a:ext cx="7380726" cy="5502973"/>
            <a:chOff x="0" y="0"/>
            <a:chExt cx="3902883" cy="2182454"/>
          </a:xfrm>
        </p:grpSpPr>
        <p:sp>
          <p:nvSpPr>
            <p:cNvPr id="3" name="Freeform 3"/>
            <p:cNvSpPr/>
            <p:nvPr/>
          </p:nvSpPr>
          <p:spPr>
            <a:xfrm>
              <a:off x="0" y="0"/>
              <a:ext cx="3902883" cy="2182454"/>
            </a:xfrm>
            <a:custGeom>
              <a:avLst/>
              <a:gdLst/>
              <a:ahLst/>
              <a:cxnLst/>
              <a:rect l="l" t="t" r="r" b="b"/>
              <a:pathLst>
                <a:path w="3902883" h="2182454">
                  <a:moveTo>
                    <a:pt x="19405" y="0"/>
                  </a:moveTo>
                  <a:lnTo>
                    <a:pt x="3883477" y="0"/>
                  </a:lnTo>
                  <a:cubicBezTo>
                    <a:pt x="3888624" y="0"/>
                    <a:pt x="3893560" y="2044"/>
                    <a:pt x="3897199" y="5684"/>
                  </a:cubicBezTo>
                  <a:cubicBezTo>
                    <a:pt x="3900838" y="9323"/>
                    <a:pt x="3902883" y="14259"/>
                    <a:pt x="3902883" y="19405"/>
                  </a:cubicBezTo>
                  <a:lnTo>
                    <a:pt x="3902883" y="2163048"/>
                  </a:lnTo>
                  <a:cubicBezTo>
                    <a:pt x="3902883" y="2168195"/>
                    <a:pt x="3900838" y="2173131"/>
                    <a:pt x="3897199" y="2176770"/>
                  </a:cubicBezTo>
                  <a:cubicBezTo>
                    <a:pt x="3893560" y="2180409"/>
                    <a:pt x="3888624" y="2182454"/>
                    <a:pt x="3883477" y="2182454"/>
                  </a:cubicBezTo>
                  <a:lnTo>
                    <a:pt x="19405" y="2182454"/>
                  </a:lnTo>
                  <a:cubicBezTo>
                    <a:pt x="14259" y="2182454"/>
                    <a:pt x="9323" y="2180409"/>
                    <a:pt x="5684" y="2176770"/>
                  </a:cubicBezTo>
                  <a:cubicBezTo>
                    <a:pt x="2044" y="2173131"/>
                    <a:pt x="0" y="2168195"/>
                    <a:pt x="0" y="2163048"/>
                  </a:cubicBezTo>
                  <a:lnTo>
                    <a:pt x="0" y="19405"/>
                  </a:lnTo>
                  <a:cubicBezTo>
                    <a:pt x="0" y="14259"/>
                    <a:pt x="2044" y="9323"/>
                    <a:pt x="5684" y="5684"/>
                  </a:cubicBezTo>
                  <a:cubicBezTo>
                    <a:pt x="9323" y="2044"/>
                    <a:pt x="14259" y="0"/>
                    <a:pt x="19405" y="0"/>
                  </a:cubicBezTo>
                  <a:close/>
                </a:path>
              </a:pathLst>
            </a:custGeom>
            <a:solidFill>
              <a:srgbClr val="FFFFFF"/>
            </a:solidFill>
          </p:spPr>
        </p:sp>
        <p:sp>
          <p:nvSpPr>
            <p:cNvPr id="4" name="TextBox 4"/>
            <p:cNvSpPr txBox="1"/>
            <p:nvPr/>
          </p:nvSpPr>
          <p:spPr>
            <a:xfrm>
              <a:off x="0" y="-28575"/>
              <a:ext cx="3902883" cy="2211029"/>
            </a:xfrm>
            <a:prstGeom prst="rect">
              <a:avLst/>
            </a:prstGeom>
          </p:spPr>
          <p:txBody>
            <a:bodyPr lIns="50800" tIns="50800" rIns="50800" bIns="50800" rtlCol="0" anchor="ctr"/>
            <a:lstStyle/>
            <a:p>
              <a:pPr algn="ctr">
                <a:lnSpc>
                  <a:spcPts val="1098"/>
                </a:lnSpc>
                <a:spcBef>
                  <a:spcPct val="0"/>
                </a:spcBef>
              </a:pPr>
              <a:endParaRPr/>
            </a:p>
          </p:txBody>
        </p:sp>
      </p:grpSp>
      <p:sp>
        <p:nvSpPr>
          <p:cNvPr id="5" name="Freeform 5"/>
          <p:cNvSpPr/>
          <p:nvPr/>
        </p:nvSpPr>
        <p:spPr>
          <a:xfrm>
            <a:off x="7691225" y="-63515"/>
            <a:ext cx="1484109" cy="2229647"/>
          </a:xfrm>
          <a:custGeom>
            <a:avLst/>
            <a:gdLst/>
            <a:ahLst/>
            <a:cxnLst/>
            <a:rect l="l" t="t" r="r" b="b"/>
            <a:pathLst>
              <a:path w="2968218" h="3344471">
                <a:moveTo>
                  <a:pt x="0" y="0"/>
                </a:moveTo>
                <a:lnTo>
                  <a:pt x="2968219" y="0"/>
                </a:lnTo>
                <a:lnTo>
                  <a:pt x="2968219" y="3344471"/>
                </a:lnTo>
                <a:lnTo>
                  <a:pt x="0" y="334447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flipH="1">
            <a:off x="70052" y="4586717"/>
            <a:ext cx="1511823" cy="2271283"/>
          </a:xfrm>
          <a:custGeom>
            <a:avLst/>
            <a:gdLst/>
            <a:ahLst/>
            <a:cxnLst/>
            <a:rect l="l" t="t" r="r" b="b"/>
            <a:pathLst>
              <a:path w="3023646" h="3406925">
                <a:moveTo>
                  <a:pt x="3023646" y="0"/>
                </a:moveTo>
                <a:lnTo>
                  <a:pt x="0" y="0"/>
                </a:lnTo>
                <a:lnTo>
                  <a:pt x="0" y="3406925"/>
                </a:lnTo>
                <a:lnTo>
                  <a:pt x="3023646" y="3406925"/>
                </a:lnTo>
                <a:lnTo>
                  <a:pt x="3023646"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Freeform 7"/>
          <p:cNvSpPr/>
          <p:nvPr/>
        </p:nvSpPr>
        <p:spPr>
          <a:xfrm>
            <a:off x="1644844" y="972814"/>
            <a:ext cx="5854313" cy="4912372"/>
          </a:xfrm>
          <a:custGeom>
            <a:avLst/>
            <a:gdLst/>
            <a:ahLst/>
            <a:cxnLst/>
            <a:rect l="l" t="t" r="r" b="b"/>
            <a:pathLst>
              <a:path w="11708626" h="7368558">
                <a:moveTo>
                  <a:pt x="0" y="0"/>
                </a:moveTo>
                <a:lnTo>
                  <a:pt x="11708626" y="0"/>
                </a:lnTo>
                <a:lnTo>
                  <a:pt x="11708626" y="7368558"/>
                </a:lnTo>
                <a:lnTo>
                  <a:pt x="0" y="7368558"/>
                </a:lnTo>
                <a:lnTo>
                  <a:pt x="0" y="0"/>
                </a:lnTo>
                <a:close/>
              </a:path>
            </a:pathLst>
          </a:custGeom>
          <a:blipFill>
            <a:blip r:embed="rId4"/>
            <a:stretch>
              <a:fillRect l="-15165" r="-21036"/>
            </a:stretch>
          </a:blipFill>
        </p:spPr>
      </p:sp>
    </p:spTree>
    <p:extLst>
      <p:ext uri="{BB962C8B-B14F-4D97-AF65-F5344CB8AC3E}">
        <p14:creationId xmlns:p14="http://schemas.microsoft.com/office/powerpoint/2010/main" val="360740168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TotalTime>
  <Words>163</Words>
  <Application>Microsoft Office PowerPoint</Application>
  <PresentationFormat>On-screen Show (4:3)</PresentationFormat>
  <Paragraphs>14</Paragraphs>
  <Slides>20</Slides>
  <Notes>0</Notes>
  <HiddenSlides>0</HiddenSlides>
  <MMClips>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cp:revision>
  <dcterms:created xsi:type="dcterms:W3CDTF">2024-06-10T09:41:23Z</dcterms:created>
  <dcterms:modified xsi:type="dcterms:W3CDTF">2024-06-10T09:47:30Z</dcterms:modified>
</cp:coreProperties>
</file>