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40"/>
    <p:sldId id="257" r:id="rId41"/>
    <p:sldId id="258" r:id="rId42"/>
    <p:sldId id="259" r:id="rId43"/>
    <p:sldId id="260" r:id="rId44"/>
    <p:sldId id="261" r:id="rId45"/>
    <p:sldId id="262" r:id="rId46"/>
    <p:sldId id="263" r:id="rId47"/>
    <p:sldId id="264" r:id="rId48"/>
    <p:sldId id="265" r:id="rId49"/>
    <p:sldId id="266" r:id="rId50"/>
    <p:sldId id="267" r:id="rId51"/>
    <p:sldId id="268" r:id="rId52"/>
    <p:sldId id="269" r:id="rId53"/>
    <p:sldId id="270" r:id="rId54"/>
    <p:sldId id="271" r:id="rId55"/>
    <p:sldId id="272" r:id="rId56"/>
    <p:sldId id="273" r:id="rId57"/>
    <p:sldId id="274" r:id="rId58"/>
    <p:sldId id="275" r:id="rId59"/>
    <p:sldId id="276" r:id="rId60"/>
  </p:sldIdLst>
  <p:sldSz cx="18288000" cy="10287000"/>
  <p:notesSz cx="6858000" cy="9144000"/>
  <p:embeddedFontLst>
    <p:embeddedFont>
      <p:font typeface="Arimo" charset="1" panose="020B0604020202020204"/>
      <p:regular r:id="rId6"/>
    </p:embeddedFont>
    <p:embeddedFont>
      <p:font typeface="Arimo Bold" charset="1" panose="020B0704020202020204"/>
      <p:regular r:id="rId7"/>
    </p:embeddedFont>
    <p:embeddedFont>
      <p:font typeface="Arimo Italics" charset="1" panose="020B0604020202090204"/>
      <p:regular r:id="rId8"/>
    </p:embeddedFont>
    <p:embeddedFont>
      <p:font typeface="Arimo Bold Italics" charset="1" panose="020B0704020202090204"/>
      <p:regular r:id="rId9"/>
    </p:embeddedFont>
    <p:embeddedFont>
      <p:font typeface="DejaVu Serif" charset="1" panose="02060603050605020204"/>
      <p:regular r:id="rId10"/>
    </p:embeddedFont>
    <p:embeddedFont>
      <p:font typeface="DejaVu Serif Bold" charset="1" panose="02060803050605020204"/>
      <p:regular r:id="rId11"/>
    </p:embeddedFont>
    <p:embeddedFont>
      <p:font typeface="DejaVu Serif Italics" charset="1" panose="020606030503050B0204"/>
      <p:regular r:id="rId12"/>
    </p:embeddedFont>
    <p:embeddedFont>
      <p:font typeface="DejaVu Serif Bold Italics" charset="1" panose="020608030503050B0204"/>
      <p:regular r:id="rId13"/>
    </p:embeddedFont>
    <p:embeddedFont>
      <p:font typeface="Noto Serif Display" charset="1" panose="02020502080505020204"/>
      <p:regular r:id="rId14"/>
    </p:embeddedFont>
    <p:embeddedFont>
      <p:font typeface="Noto Serif Display Bold" charset="1" panose="02020802080505020204"/>
      <p:regular r:id="rId15"/>
    </p:embeddedFont>
    <p:embeddedFont>
      <p:font typeface="Noto Serif Display Italics" charset="1" panose="02020502080505090204"/>
      <p:regular r:id="rId16"/>
    </p:embeddedFont>
    <p:embeddedFont>
      <p:font typeface="Noto Serif Display Bold Italics" charset="1" panose="02020802080505090204"/>
      <p:regular r:id="rId17"/>
    </p:embeddedFont>
    <p:embeddedFont>
      <p:font typeface="Noto Serif Display Thin" charset="1" panose="02020202080505020204"/>
      <p:regular r:id="rId18"/>
    </p:embeddedFont>
    <p:embeddedFont>
      <p:font typeface="Noto Serif Display Thin Italics" charset="1" panose="02020202080505090204"/>
      <p:regular r:id="rId19"/>
    </p:embeddedFont>
    <p:embeddedFont>
      <p:font typeface="Noto Serif Display Extra-Light" charset="1" panose="02020302080505020204"/>
      <p:regular r:id="rId20"/>
    </p:embeddedFont>
    <p:embeddedFont>
      <p:font typeface="Noto Serif Display Extra-Light Italics" charset="1" panose="02020302080505090204"/>
      <p:regular r:id="rId21"/>
    </p:embeddedFont>
    <p:embeddedFont>
      <p:font typeface="Noto Serif Display Light" charset="1" panose="02020402080505020204"/>
      <p:regular r:id="rId22"/>
    </p:embeddedFont>
    <p:embeddedFont>
      <p:font typeface="Noto Serif Display Light Italics" charset="1" panose="02020402080505090204"/>
      <p:regular r:id="rId23"/>
    </p:embeddedFont>
    <p:embeddedFont>
      <p:font typeface="Noto Serif Display Medium" charset="1" panose="02020602080505020204"/>
      <p:regular r:id="rId24"/>
    </p:embeddedFont>
    <p:embeddedFont>
      <p:font typeface="Noto Serif Display Medium Italics" charset="1" panose="02020602080505090204"/>
      <p:regular r:id="rId25"/>
    </p:embeddedFont>
    <p:embeddedFont>
      <p:font typeface="Noto Serif Display Semi-Bold" charset="1" panose="02020702080505020204"/>
      <p:regular r:id="rId26"/>
    </p:embeddedFont>
    <p:embeddedFont>
      <p:font typeface="Noto Serif Display Semi-Bold Italics" charset="1" panose="02020702080505090204"/>
      <p:regular r:id="rId27"/>
    </p:embeddedFont>
    <p:embeddedFont>
      <p:font typeface="Noto Serif Display Ultra-Bold" charset="1" panose="02020902080505020204"/>
      <p:regular r:id="rId28"/>
    </p:embeddedFont>
    <p:embeddedFont>
      <p:font typeface="Noto Serif Display Ultra-Bold Italics" charset="1" panose="02020902080505090204"/>
      <p:regular r:id="rId29"/>
    </p:embeddedFont>
    <p:embeddedFont>
      <p:font typeface="Noto Serif Display Heavy" charset="1" panose="02020A02080505020204"/>
      <p:regular r:id="rId30"/>
    </p:embeddedFont>
    <p:embeddedFont>
      <p:font typeface="Noto Serif Display Heavy Italics" charset="1" panose="02020A02080505090204"/>
      <p:regular r:id="rId31"/>
    </p:embeddedFont>
    <p:embeddedFont>
      <p:font typeface="Open Sans" charset="1" panose="020B0606030504020204"/>
      <p:regular r:id="rId32"/>
    </p:embeddedFont>
    <p:embeddedFont>
      <p:font typeface="Open Sans Bold" charset="1" panose="020B0806030504020204"/>
      <p:regular r:id="rId33"/>
    </p:embeddedFont>
    <p:embeddedFont>
      <p:font typeface="Open Sans Italics" charset="1" panose="020B0606030504020204"/>
      <p:regular r:id="rId34"/>
    </p:embeddedFont>
    <p:embeddedFont>
      <p:font typeface="Open Sans Bold Italics" charset="1" panose="020B0806030504020204"/>
      <p:regular r:id="rId35"/>
    </p:embeddedFont>
    <p:embeddedFont>
      <p:font typeface="Open Sans Light" charset="1" panose="020B0306030504020204"/>
      <p:regular r:id="rId36"/>
    </p:embeddedFont>
    <p:embeddedFont>
      <p:font typeface="Open Sans Light Italics" charset="1" panose="020B0306030504020204"/>
      <p:regular r:id="rId37"/>
    </p:embeddedFont>
    <p:embeddedFont>
      <p:font typeface="Open Sans Ultra-Bold" charset="1" panose="00000000000000000000"/>
      <p:regular r:id="rId38"/>
    </p:embeddedFont>
    <p:embeddedFont>
      <p:font typeface="Open Sans Ultra-Bold Italics" charset="1" panose="00000000000000000000"/>
      <p:regular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25" Target="fonts/font25.fntdata" Type="http://schemas.openxmlformats.org/officeDocument/2006/relationships/font"/><Relationship Id="rId26" Target="fonts/font26.fntdata" Type="http://schemas.openxmlformats.org/officeDocument/2006/relationships/font"/><Relationship Id="rId27" Target="fonts/font27.fntdata" Type="http://schemas.openxmlformats.org/officeDocument/2006/relationships/font"/><Relationship Id="rId28" Target="fonts/font28.fntdata" Type="http://schemas.openxmlformats.org/officeDocument/2006/relationships/font"/><Relationship Id="rId29" Target="fonts/font29.fntdata" Type="http://schemas.openxmlformats.org/officeDocument/2006/relationships/font"/><Relationship Id="rId3" Target="viewProps.xml" Type="http://schemas.openxmlformats.org/officeDocument/2006/relationships/viewProps"/><Relationship Id="rId30" Target="fonts/font30.fntdata" Type="http://schemas.openxmlformats.org/officeDocument/2006/relationships/font"/><Relationship Id="rId31" Target="fonts/font31.fntdata" Type="http://schemas.openxmlformats.org/officeDocument/2006/relationships/font"/><Relationship Id="rId32" Target="fonts/font32.fntdata" Type="http://schemas.openxmlformats.org/officeDocument/2006/relationships/font"/><Relationship Id="rId33" Target="fonts/font33.fntdata" Type="http://schemas.openxmlformats.org/officeDocument/2006/relationships/font"/><Relationship Id="rId34" Target="fonts/font34.fntdata" Type="http://schemas.openxmlformats.org/officeDocument/2006/relationships/font"/><Relationship Id="rId35" Target="fonts/font35.fntdata" Type="http://schemas.openxmlformats.org/officeDocument/2006/relationships/font"/><Relationship Id="rId36" Target="fonts/font36.fntdata" Type="http://schemas.openxmlformats.org/officeDocument/2006/relationships/font"/><Relationship Id="rId37" Target="fonts/font37.fntdata" Type="http://schemas.openxmlformats.org/officeDocument/2006/relationships/font"/><Relationship Id="rId38" Target="fonts/font38.fntdata" Type="http://schemas.openxmlformats.org/officeDocument/2006/relationships/font"/><Relationship Id="rId39" Target="fonts/font39.fntdata" Type="http://schemas.openxmlformats.org/officeDocument/2006/relationships/font"/><Relationship Id="rId4" Target="theme/theme1.xml" Type="http://schemas.openxmlformats.org/officeDocument/2006/relationships/theme"/><Relationship Id="rId40" Target="slides/slide1.xml" Type="http://schemas.openxmlformats.org/officeDocument/2006/relationships/slide"/><Relationship Id="rId41" Target="slides/slide2.xml" Type="http://schemas.openxmlformats.org/officeDocument/2006/relationships/slide"/><Relationship Id="rId42" Target="slides/slide3.xml" Type="http://schemas.openxmlformats.org/officeDocument/2006/relationships/slide"/><Relationship Id="rId43" Target="slides/slide4.xml" Type="http://schemas.openxmlformats.org/officeDocument/2006/relationships/slide"/><Relationship Id="rId44" Target="slides/slide5.xml" Type="http://schemas.openxmlformats.org/officeDocument/2006/relationships/slide"/><Relationship Id="rId45" Target="slides/slide6.xml" Type="http://schemas.openxmlformats.org/officeDocument/2006/relationships/slide"/><Relationship Id="rId46" Target="slides/slide7.xml" Type="http://schemas.openxmlformats.org/officeDocument/2006/relationships/slide"/><Relationship Id="rId47" Target="slides/slide8.xml" Type="http://schemas.openxmlformats.org/officeDocument/2006/relationships/slide"/><Relationship Id="rId48" Target="slides/slide9.xml" Type="http://schemas.openxmlformats.org/officeDocument/2006/relationships/slide"/><Relationship Id="rId49" Target="slides/slide10.xml" Type="http://schemas.openxmlformats.org/officeDocument/2006/relationships/slide"/><Relationship Id="rId5" Target="tableStyles.xml" Type="http://schemas.openxmlformats.org/officeDocument/2006/relationships/tableStyles"/><Relationship Id="rId50" Target="slides/slide11.xml" Type="http://schemas.openxmlformats.org/officeDocument/2006/relationships/slide"/><Relationship Id="rId51" Target="slides/slide12.xml" Type="http://schemas.openxmlformats.org/officeDocument/2006/relationships/slide"/><Relationship Id="rId52" Target="slides/slide13.xml" Type="http://schemas.openxmlformats.org/officeDocument/2006/relationships/slide"/><Relationship Id="rId53" Target="slides/slide14.xml" Type="http://schemas.openxmlformats.org/officeDocument/2006/relationships/slide"/><Relationship Id="rId54" Target="slides/slide15.xml" Type="http://schemas.openxmlformats.org/officeDocument/2006/relationships/slide"/><Relationship Id="rId55" Target="slides/slide16.xml" Type="http://schemas.openxmlformats.org/officeDocument/2006/relationships/slide"/><Relationship Id="rId56" Target="slides/slide17.xml" Type="http://schemas.openxmlformats.org/officeDocument/2006/relationships/slide"/><Relationship Id="rId57" Target="slides/slide18.xml" Type="http://schemas.openxmlformats.org/officeDocument/2006/relationships/slide"/><Relationship Id="rId58" Target="slides/slide19.xml" Type="http://schemas.openxmlformats.org/officeDocument/2006/relationships/slide"/><Relationship Id="rId59" Target="slides/slide20.xml" Type="http://schemas.openxmlformats.org/officeDocument/2006/relationships/slide"/><Relationship Id="rId6" Target="fonts/font6.fntdata" Type="http://schemas.openxmlformats.org/officeDocument/2006/relationships/font"/><Relationship Id="rId60" Target="slides/slide21.xml" Type="http://schemas.openxmlformats.org/officeDocument/2006/relationships/slide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svg" Type="http://schemas.openxmlformats.org/officeDocument/2006/relationships/image"/><Relationship Id="rId12" Target="../media/image11.png" Type="http://schemas.openxmlformats.org/officeDocument/2006/relationships/image"/><Relationship Id="rId13" Target="../media/image12.png" Type="http://schemas.openxmlformats.org/officeDocument/2006/relationships/image"/><Relationship Id="rId14" Target="../media/image13.svg" Type="http://schemas.openxmlformats.org/officeDocument/2006/relationships/image"/><Relationship Id="rId15" Target="../media/image14.png" Type="http://schemas.openxmlformats.org/officeDocument/2006/relationships/image"/><Relationship Id="rId16" Target="../media/image15.svg" Type="http://schemas.openxmlformats.org/officeDocument/2006/relationships/image"/><Relationship Id="rId17" Target="../media/image16.png" Type="http://schemas.openxmlformats.org/officeDocument/2006/relationships/image"/><Relationship Id="rId18" Target="../media/image17.svg" Type="http://schemas.openxmlformats.org/officeDocument/2006/relationships/image"/><Relationship Id="rId19" Target="../media/image18.png" Type="http://schemas.openxmlformats.org/officeDocument/2006/relationships/image"/><Relationship Id="rId2" Target="../media/image1.png" Type="http://schemas.openxmlformats.org/officeDocument/2006/relationships/image"/><Relationship Id="rId20" Target="../media/image19.svg" Type="http://schemas.openxmlformats.org/officeDocument/2006/relationships/image"/><Relationship Id="rId21" Target="../media/image20.png" Type="http://schemas.openxmlformats.org/officeDocument/2006/relationships/image"/><Relationship Id="rId22" Target="../media/image21.svg" Type="http://schemas.openxmlformats.org/officeDocument/2006/relationships/image"/><Relationship Id="rId23" Target="../media/image22.png" Type="http://schemas.openxmlformats.org/officeDocument/2006/relationships/image"/><Relationship Id="rId24" Target="../media/image23.svg" Type="http://schemas.openxmlformats.org/officeDocument/2006/relationships/image"/><Relationship Id="rId25" Target="../media/image24.png" Type="http://schemas.openxmlformats.org/officeDocument/2006/relationships/image"/><Relationship Id="rId26" Target="../media/image25.png" Type="http://schemas.openxmlformats.org/officeDocument/2006/relationships/image"/><Relationship Id="rId27" Target="../media/image26.png" Type="http://schemas.openxmlformats.org/officeDocument/2006/relationships/image"/><Relationship Id="rId28" Target="../media/image27.svg" Type="http://schemas.openxmlformats.org/officeDocument/2006/relationships/image"/><Relationship Id="rId29" Target="../media/image28.png" Type="http://schemas.openxmlformats.org/officeDocument/2006/relationships/image"/><Relationship Id="rId3" Target="../media/image2.png" Type="http://schemas.openxmlformats.org/officeDocument/2006/relationships/image"/><Relationship Id="rId30" Target="../media/image29.png" Type="http://schemas.openxmlformats.org/officeDocument/2006/relationships/image"/><Relationship Id="rId31" Target="../media/image30.jpe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7.svg" Type="http://schemas.openxmlformats.org/officeDocument/2006/relationships/image"/><Relationship Id="rId11" Target="../media/image39.png" Type="http://schemas.openxmlformats.org/officeDocument/2006/relationships/image"/><Relationship Id="rId12" Target="../media/image40.svg" Type="http://schemas.openxmlformats.org/officeDocument/2006/relationships/image"/><Relationship Id="rId13" Target="../media/image49.png" Type="http://schemas.openxmlformats.org/officeDocument/2006/relationships/image"/><Relationship Id="rId2" Target="../media/image1.png" Type="http://schemas.openxmlformats.org/officeDocument/2006/relationships/image"/><Relationship Id="rId3" Target="../media/image9.png" Type="http://schemas.openxmlformats.org/officeDocument/2006/relationships/image"/><Relationship Id="rId4" Target="../media/image10.svg" Type="http://schemas.openxmlformats.org/officeDocument/2006/relationships/image"/><Relationship Id="rId5" Target="../media/image50.png" Type="http://schemas.openxmlformats.org/officeDocument/2006/relationships/image"/><Relationship Id="rId6" Target="../media/image51.svg" Type="http://schemas.openxmlformats.org/officeDocument/2006/relationships/image"/><Relationship Id="rId7" Target="../media/image14.png" Type="http://schemas.openxmlformats.org/officeDocument/2006/relationships/image"/><Relationship Id="rId8" Target="../media/image15.svg" Type="http://schemas.openxmlformats.org/officeDocument/2006/relationships/image"/><Relationship Id="rId9" Target="../media/image16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6.png" Type="http://schemas.openxmlformats.org/officeDocument/2006/relationships/image"/><Relationship Id="rId11" Target="../media/image14.png" Type="http://schemas.openxmlformats.org/officeDocument/2006/relationships/image"/><Relationship Id="rId12" Target="../media/image15.svg" Type="http://schemas.openxmlformats.org/officeDocument/2006/relationships/image"/><Relationship Id="rId13" Target="../media/image37.png" Type="http://schemas.openxmlformats.org/officeDocument/2006/relationships/image"/><Relationship Id="rId14" Target="../media/image38.svg" Type="http://schemas.openxmlformats.org/officeDocument/2006/relationships/image"/><Relationship Id="rId15" Target="../media/image16.png" Type="http://schemas.openxmlformats.org/officeDocument/2006/relationships/image"/><Relationship Id="rId16" Target="../media/image17.svg" Type="http://schemas.openxmlformats.org/officeDocument/2006/relationships/image"/><Relationship Id="rId17" Target="../media/image39.png" Type="http://schemas.openxmlformats.org/officeDocument/2006/relationships/image"/><Relationship Id="rId18" Target="../media/image40.svg" Type="http://schemas.openxmlformats.org/officeDocument/2006/relationships/image"/><Relationship Id="rId19" Target="../media/image26.png" Type="http://schemas.openxmlformats.org/officeDocument/2006/relationships/image"/><Relationship Id="rId2" Target="../media/image41.png" Type="http://schemas.openxmlformats.org/officeDocument/2006/relationships/image"/><Relationship Id="rId20" Target="../media/image27.svg" Type="http://schemas.openxmlformats.org/officeDocument/2006/relationships/image"/><Relationship Id="rId3" Target="../media/image42.svg" Type="http://schemas.openxmlformats.org/officeDocument/2006/relationships/image"/><Relationship Id="rId4" Target="../media/image12.png" Type="http://schemas.openxmlformats.org/officeDocument/2006/relationships/image"/><Relationship Id="rId5" Target="../media/image13.svg" Type="http://schemas.openxmlformats.org/officeDocument/2006/relationships/image"/><Relationship Id="rId6" Target="../media/image43.png" Type="http://schemas.openxmlformats.org/officeDocument/2006/relationships/image"/><Relationship Id="rId7" Target="../media/image44.svg" Type="http://schemas.openxmlformats.org/officeDocument/2006/relationships/image"/><Relationship Id="rId8" Target="../media/image9.png" Type="http://schemas.openxmlformats.org/officeDocument/2006/relationships/image"/><Relationship Id="rId9" Target="../media/image10.sv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9.png" Type="http://schemas.openxmlformats.org/officeDocument/2006/relationships/image"/><Relationship Id="rId11" Target="../media/image40.svg" Type="http://schemas.openxmlformats.org/officeDocument/2006/relationships/image"/><Relationship Id="rId2" Target="../media/image55.png" Type="http://schemas.openxmlformats.org/officeDocument/2006/relationships/image"/><Relationship Id="rId3" Target="../media/image56.svg" Type="http://schemas.openxmlformats.org/officeDocument/2006/relationships/image"/><Relationship Id="rId4" Target="../media/image57.png" Type="http://schemas.openxmlformats.org/officeDocument/2006/relationships/image"/><Relationship Id="rId5" Target="../media/image58.svg" Type="http://schemas.openxmlformats.org/officeDocument/2006/relationships/image"/><Relationship Id="rId6" Target="../media/image1.png" Type="http://schemas.openxmlformats.org/officeDocument/2006/relationships/image"/><Relationship Id="rId7" Target="../media/image11.png" Type="http://schemas.openxmlformats.org/officeDocument/2006/relationships/image"/><Relationship Id="rId8" Target="../media/image16.png" Type="http://schemas.openxmlformats.org/officeDocument/2006/relationships/image"/><Relationship Id="rId9" Target="../media/image17.sv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6.png" Type="http://schemas.openxmlformats.org/officeDocument/2006/relationships/image"/><Relationship Id="rId11" Target="../media/image27.svg" Type="http://schemas.openxmlformats.org/officeDocument/2006/relationships/image"/><Relationship Id="rId12" Target="../media/image59.png" Type="http://schemas.openxmlformats.org/officeDocument/2006/relationships/image"/><Relationship Id="rId13" Target="../media/image54.png" Type="http://schemas.openxmlformats.org/officeDocument/2006/relationships/image"/><Relationship Id="rId2" Target="../media/image4.png" Type="http://schemas.openxmlformats.org/officeDocument/2006/relationships/image"/><Relationship Id="rId3" Target="../media/image5.svg" Type="http://schemas.openxmlformats.org/officeDocument/2006/relationships/image"/><Relationship Id="rId4" Target="../media/image50.png" Type="http://schemas.openxmlformats.org/officeDocument/2006/relationships/image"/><Relationship Id="rId5" Target="../media/image51.svg" Type="http://schemas.openxmlformats.org/officeDocument/2006/relationships/image"/><Relationship Id="rId6" Target="../media/image31.png" Type="http://schemas.openxmlformats.org/officeDocument/2006/relationships/image"/><Relationship Id="rId7" Target="../media/image32.svg" Type="http://schemas.openxmlformats.org/officeDocument/2006/relationships/image"/><Relationship Id="rId8" Target="../media/image9.png" Type="http://schemas.openxmlformats.org/officeDocument/2006/relationships/image"/><Relationship Id="rId9" Target="../media/image10.sv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62.png" Type="http://schemas.openxmlformats.org/officeDocument/2006/relationships/image"/><Relationship Id="rId11" Target="../media/image63.svg" Type="http://schemas.openxmlformats.org/officeDocument/2006/relationships/image"/><Relationship Id="rId12" Target="../media/image26.png" Type="http://schemas.openxmlformats.org/officeDocument/2006/relationships/image"/><Relationship Id="rId13" Target="../media/image27.svg" Type="http://schemas.openxmlformats.org/officeDocument/2006/relationships/image"/><Relationship Id="rId14" Target="../media/image49.png" Type="http://schemas.openxmlformats.org/officeDocument/2006/relationships/image"/><Relationship Id="rId2" Target="../media/image60.png" Type="http://schemas.openxmlformats.org/officeDocument/2006/relationships/image"/><Relationship Id="rId3" Target="../media/image61.svg" Type="http://schemas.openxmlformats.org/officeDocument/2006/relationships/image"/><Relationship Id="rId4" Target="../media/image57.png" Type="http://schemas.openxmlformats.org/officeDocument/2006/relationships/image"/><Relationship Id="rId5" Target="../media/image58.svg" Type="http://schemas.openxmlformats.org/officeDocument/2006/relationships/image"/><Relationship Id="rId6" Target="../media/image1.png" Type="http://schemas.openxmlformats.org/officeDocument/2006/relationships/image"/><Relationship Id="rId7" Target="../media/image37.png" Type="http://schemas.openxmlformats.org/officeDocument/2006/relationships/image"/><Relationship Id="rId8" Target="../media/image38.svg" Type="http://schemas.openxmlformats.org/officeDocument/2006/relationships/image"/><Relationship Id="rId9" Target="../media/image11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7.svg" Type="http://schemas.openxmlformats.org/officeDocument/2006/relationships/image"/><Relationship Id="rId11" Target="../media/image39.png" Type="http://schemas.openxmlformats.org/officeDocument/2006/relationships/image"/><Relationship Id="rId12" Target="../media/image40.svg" Type="http://schemas.openxmlformats.org/officeDocument/2006/relationships/image"/><Relationship Id="rId13" Target="../media/image26.png" Type="http://schemas.openxmlformats.org/officeDocument/2006/relationships/image"/><Relationship Id="rId14" Target="../media/image27.svg" Type="http://schemas.openxmlformats.org/officeDocument/2006/relationships/image"/><Relationship Id="rId15" Target="../media/image64.png" Type="http://schemas.openxmlformats.org/officeDocument/2006/relationships/image"/><Relationship Id="rId2" Target="../media/image1.png" Type="http://schemas.openxmlformats.org/officeDocument/2006/relationships/image"/><Relationship Id="rId3" Target="../media/image50.png" Type="http://schemas.openxmlformats.org/officeDocument/2006/relationships/image"/><Relationship Id="rId4" Target="../media/image51.svg" Type="http://schemas.openxmlformats.org/officeDocument/2006/relationships/image"/><Relationship Id="rId5" Target="../media/image33.png" Type="http://schemas.openxmlformats.org/officeDocument/2006/relationships/image"/><Relationship Id="rId6" Target="../media/image34.svg" Type="http://schemas.openxmlformats.org/officeDocument/2006/relationships/image"/><Relationship Id="rId7" Target="../media/image9.png" Type="http://schemas.openxmlformats.org/officeDocument/2006/relationships/image"/><Relationship Id="rId8" Target="../media/image10.svg" Type="http://schemas.openxmlformats.org/officeDocument/2006/relationships/image"/><Relationship Id="rId9" Target="../media/image16.pn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9.png" Type="http://schemas.openxmlformats.org/officeDocument/2006/relationships/image"/><Relationship Id="rId11" Target="../media/image40.svg" Type="http://schemas.openxmlformats.org/officeDocument/2006/relationships/image"/><Relationship Id="rId12" Target="../media/image26.png" Type="http://schemas.openxmlformats.org/officeDocument/2006/relationships/image"/><Relationship Id="rId13" Target="../media/image27.svg" Type="http://schemas.openxmlformats.org/officeDocument/2006/relationships/image"/><Relationship Id="rId14" Target="../media/image1.png" Type="http://schemas.openxmlformats.org/officeDocument/2006/relationships/image"/><Relationship Id="rId15" Target="../media/image47.png" Type="http://schemas.openxmlformats.org/officeDocument/2006/relationships/image"/><Relationship Id="rId2" Target="../media/image50.png" Type="http://schemas.openxmlformats.org/officeDocument/2006/relationships/image"/><Relationship Id="rId3" Target="../media/image51.svg" Type="http://schemas.openxmlformats.org/officeDocument/2006/relationships/image"/><Relationship Id="rId4" Target="../media/image33.png" Type="http://schemas.openxmlformats.org/officeDocument/2006/relationships/image"/><Relationship Id="rId5" Target="../media/image34.svg" Type="http://schemas.openxmlformats.org/officeDocument/2006/relationships/image"/><Relationship Id="rId6" Target="../media/image9.png" Type="http://schemas.openxmlformats.org/officeDocument/2006/relationships/image"/><Relationship Id="rId7" Target="../media/image10.svg" Type="http://schemas.openxmlformats.org/officeDocument/2006/relationships/image"/><Relationship Id="rId8" Target="../media/image16.png" Type="http://schemas.openxmlformats.org/officeDocument/2006/relationships/image"/><Relationship Id="rId9" Target="../media/image17.sv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7.svg" Type="http://schemas.openxmlformats.org/officeDocument/2006/relationships/image"/><Relationship Id="rId11" Target="../media/image39.png" Type="http://schemas.openxmlformats.org/officeDocument/2006/relationships/image"/><Relationship Id="rId12" Target="../media/image40.svg" Type="http://schemas.openxmlformats.org/officeDocument/2006/relationships/image"/><Relationship Id="rId13" Target="../media/image26.png" Type="http://schemas.openxmlformats.org/officeDocument/2006/relationships/image"/><Relationship Id="rId14" Target="../media/image27.svg" Type="http://schemas.openxmlformats.org/officeDocument/2006/relationships/image"/><Relationship Id="rId15" Target="../media/image65.png" Type="http://schemas.openxmlformats.org/officeDocument/2006/relationships/image"/><Relationship Id="rId2" Target="../media/image1.png" Type="http://schemas.openxmlformats.org/officeDocument/2006/relationships/image"/><Relationship Id="rId3" Target="../media/image50.png" Type="http://schemas.openxmlformats.org/officeDocument/2006/relationships/image"/><Relationship Id="rId4" Target="../media/image51.svg" Type="http://schemas.openxmlformats.org/officeDocument/2006/relationships/image"/><Relationship Id="rId5" Target="../media/image33.png" Type="http://schemas.openxmlformats.org/officeDocument/2006/relationships/image"/><Relationship Id="rId6" Target="../media/image34.svg" Type="http://schemas.openxmlformats.org/officeDocument/2006/relationships/image"/><Relationship Id="rId7" Target="../media/image9.png" Type="http://schemas.openxmlformats.org/officeDocument/2006/relationships/image"/><Relationship Id="rId8" Target="../media/image10.svg" Type="http://schemas.openxmlformats.org/officeDocument/2006/relationships/image"/><Relationship Id="rId9" Target="../media/image16.pn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9.png" Type="http://schemas.openxmlformats.org/officeDocument/2006/relationships/image"/><Relationship Id="rId11" Target="../media/image40.svg" Type="http://schemas.openxmlformats.org/officeDocument/2006/relationships/image"/><Relationship Id="rId12" Target="../media/image26.png" Type="http://schemas.openxmlformats.org/officeDocument/2006/relationships/image"/><Relationship Id="rId13" Target="../media/image27.svg" Type="http://schemas.openxmlformats.org/officeDocument/2006/relationships/image"/><Relationship Id="rId14" Target="../media/image1.png" Type="http://schemas.openxmlformats.org/officeDocument/2006/relationships/image"/><Relationship Id="rId15" Target="../media/image46.png" Type="http://schemas.openxmlformats.org/officeDocument/2006/relationships/image"/><Relationship Id="rId2" Target="../media/image50.png" Type="http://schemas.openxmlformats.org/officeDocument/2006/relationships/image"/><Relationship Id="rId3" Target="../media/image51.svg" Type="http://schemas.openxmlformats.org/officeDocument/2006/relationships/image"/><Relationship Id="rId4" Target="../media/image33.png" Type="http://schemas.openxmlformats.org/officeDocument/2006/relationships/image"/><Relationship Id="rId5" Target="../media/image34.svg" Type="http://schemas.openxmlformats.org/officeDocument/2006/relationships/image"/><Relationship Id="rId6" Target="../media/image9.png" Type="http://schemas.openxmlformats.org/officeDocument/2006/relationships/image"/><Relationship Id="rId7" Target="../media/image10.svg" Type="http://schemas.openxmlformats.org/officeDocument/2006/relationships/image"/><Relationship Id="rId8" Target="../media/image16.png" Type="http://schemas.openxmlformats.org/officeDocument/2006/relationships/image"/><Relationship Id="rId9" Target="../media/image17.sv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7.svg" Type="http://schemas.openxmlformats.org/officeDocument/2006/relationships/image"/><Relationship Id="rId11" Target="../media/image39.png" Type="http://schemas.openxmlformats.org/officeDocument/2006/relationships/image"/><Relationship Id="rId12" Target="../media/image40.svg" Type="http://schemas.openxmlformats.org/officeDocument/2006/relationships/image"/><Relationship Id="rId13" Target="../media/image26.png" Type="http://schemas.openxmlformats.org/officeDocument/2006/relationships/image"/><Relationship Id="rId14" Target="../media/image27.svg" Type="http://schemas.openxmlformats.org/officeDocument/2006/relationships/image"/><Relationship Id="rId2" Target="../media/image1.png" Type="http://schemas.openxmlformats.org/officeDocument/2006/relationships/image"/><Relationship Id="rId3" Target="../media/image50.png" Type="http://schemas.openxmlformats.org/officeDocument/2006/relationships/image"/><Relationship Id="rId4" Target="../media/image51.svg" Type="http://schemas.openxmlformats.org/officeDocument/2006/relationships/image"/><Relationship Id="rId5" Target="../media/image33.png" Type="http://schemas.openxmlformats.org/officeDocument/2006/relationships/image"/><Relationship Id="rId6" Target="../media/image34.svg" Type="http://schemas.openxmlformats.org/officeDocument/2006/relationships/image"/><Relationship Id="rId7" Target="../media/image9.png" Type="http://schemas.openxmlformats.org/officeDocument/2006/relationships/image"/><Relationship Id="rId8" Target="../media/image10.svg" Type="http://schemas.openxmlformats.org/officeDocument/2006/relationships/image"/><Relationship Id="rId9" Target="../media/image16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4.png" Type="http://schemas.openxmlformats.org/officeDocument/2006/relationships/image"/><Relationship Id="rId11" Target="../media/image15.svg" Type="http://schemas.openxmlformats.org/officeDocument/2006/relationships/image"/><Relationship Id="rId12" Target="../media/image37.png" Type="http://schemas.openxmlformats.org/officeDocument/2006/relationships/image"/><Relationship Id="rId13" Target="../media/image38.svg" Type="http://schemas.openxmlformats.org/officeDocument/2006/relationships/image"/><Relationship Id="rId14" Target="../media/image26.png" Type="http://schemas.openxmlformats.org/officeDocument/2006/relationships/image"/><Relationship Id="rId15" Target="../media/image27.svg" Type="http://schemas.openxmlformats.org/officeDocument/2006/relationships/image"/><Relationship Id="rId16" Target="../media/image16.png" Type="http://schemas.openxmlformats.org/officeDocument/2006/relationships/image"/><Relationship Id="rId17" Target="../media/image17.svg" Type="http://schemas.openxmlformats.org/officeDocument/2006/relationships/image"/><Relationship Id="rId18" Target="../media/image39.png" Type="http://schemas.openxmlformats.org/officeDocument/2006/relationships/image"/><Relationship Id="rId19" Target="../media/image40.svg" Type="http://schemas.openxmlformats.org/officeDocument/2006/relationships/image"/><Relationship Id="rId2" Target="../media/image4.png" Type="http://schemas.openxmlformats.org/officeDocument/2006/relationships/image"/><Relationship Id="rId3" Target="../media/image5.svg" Type="http://schemas.openxmlformats.org/officeDocument/2006/relationships/image"/><Relationship Id="rId4" Target="../media/image31.png" Type="http://schemas.openxmlformats.org/officeDocument/2006/relationships/image"/><Relationship Id="rId5" Target="../media/image32.svg" Type="http://schemas.openxmlformats.org/officeDocument/2006/relationships/image"/><Relationship Id="rId6" Target="../media/image33.png" Type="http://schemas.openxmlformats.org/officeDocument/2006/relationships/image"/><Relationship Id="rId7" Target="../media/image34.svg" Type="http://schemas.openxmlformats.org/officeDocument/2006/relationships/image"/><Relationship Id="rId8" Target="../media/image35.png" Type="http://schemas.openxmlformats.org/officeDocument/2006/relationships/image"/><Relationship Id="rId9" Target="../media/image36.sv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9.png" Type="http://schemas.openxmlformats.org/officeDocument/2006/relationships/image"/><Relationship Id="rId11" Target="../media/image40.svg" Type="http://schemas.openxmlformats.org/officeDocument/2006/relationships/image"/><Relationship Id="rId12" Target="../media/image26.png" Type="http://schemas.openxmlformats.org/officeDocument/2006/relationships/image"/><Relationship Id="rId13" Target="../media/image27.svg" Type="http://schemas.openxmlformats.org/officeDocument/2006/relationships/image"/><Relationship Id="rId14" Target="../media/image1.png" Type="http://schemas.openxmlformats.org/officeDocument/2006/relationships/image"/><Relationship Id="rId15" Target="../media/image48.png" Type="http://schemas.openxmlformats.org/officeDocument/2006/relationships/image"/><Relationship Id="rId2" Target="../media/image50.png" Type="http://schemas.openxmlformats.org/officeDocument/2006/relationships/image"/><Relationship Id="rId3" Target="../media/image51.svg" Type="http://schemas.openxmlformats.org/officeDocument/2006/relationships/image"/><Relationship Id="rId4" Target="../media/image33.png" Type="http://schemas.openxmlformats.org/officeDocument/2006/relationships/image"/><Relationship Id="rId5" Target="../media/image34.svg" Type="http://schemas.openxmlformats.org/officeDocument/2006/relationships/image"/><Relationship Id="rId6" Target="../media/image9.png" Type="http://schemas.openxmlformats.org/officeDocument/2006/relationships/image"/><Relationship Id="rId7" Target="../media/image10.svg" Type="http://schemas.openxmlformats.org/officeDocument/2006/relationships/image"/><Relationship Id="rId8" Target="../media/image16.png" Type="http://schemas.openxmlformats.org/officeDocument/2006/relationships/image"/><Relationship Id="rId9" Target="../media/image17.sv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3.png" Type="http://schemas.openxmlformats.org/officeDocument/2006/relationships/image"/><Relationship Id="rId11" Target="../media/image34.svg" Type="http://schemas.openxmlformats.org/officeDocument/2006/relationships/image"/><Relationship Id="rId12" Target="../media/image9.png" Type="http://schemas.openxmlformats.org/officeDocument/2006/relationships/image"/><Relationship Id="rId13" Target="../media/image10.svg" Type="http://schemas.openxmlformats.org/officeDocument/2006/relationships/image"/><Relationship Id="rId14" Target="../media/image14.png" Type="http://schemas.openxmlformats.org/officeDocument/2006/relationships/image"/><Relationship Id="rId15" Target="../media/image15.svg" Type="http://schemas.openxmlformats.org/officeDocument/2006/relationships/image"/><Relationship Id="rId16" Target="../media/image57.png" Type="http://schemas.openxmlformats.org/officeDocument/2006/relationships/image"/><Relationship Id="rId17" Target="../media/image58.svg" Type="http://schemas.openxmlformats.org/officeDocument/2006/relationships/image"/><Relationship Id="rId18" Target="../media/image37.png" Type="http://schemas.openxmlformats.org/officeDocument/2006/relationships/image"/><Relationship Id="rId19" Target="../media/image38.svg" Type="http://schemas.openxmlformats.org/officeDocument/2006/relationships/image"/><Relationship Id="rId2" Target="../media/image4.png" Type="http://schemas.openxmlformats.org/officeDocument/2006/relationships/image"/><Relationship Id="rId20" Target="../media/image1.png" Type="http://schemas.openxmlformats.org/officeDocument/2006/relationships/image"/><Relationship Id="rId21" Target="../media/image11.png" Type="http://schemas.openxmlformats.org/officeDocument/2006/relationships/image"/><Relationship Id="rId22" Target="../media/image39.png" Type="http://schemas.openxmlformats.org/officeDocument/2006/relationships/image"/><Relationship Id="rId23" Target="../media/image40.svg" Type="http://schemas.openxmlformats.org/officeDocument/2006/relationships/image"/><Relationship Id="rId24" Target="../media/image26.png" Type="http://schemas.openxmlformats.org/officeDocument/2006/relationships/image"/><Relationship Id="rId25" Target="../media/image27.svg" Type="http://schemas.openxmlformats.org/officeDocument/2006/relationships/image"/><Relationship Id="rId3" Target="../media/image5.svg" Type="http://schemas.openxmlformats.org/officeDocument/2006/relationships/image"/><Relationship Id="rId4" Target="../media/image66.png" Type="http://schemas.openxmlformats.org/officeDocument/2006/relationships/image"/><Relationship Id="rId5" Target="../media/image67.svg" Type="http://schemas.openxmlformats.org/officeDocument/2006/relationships/image"/><Relationship Id="rId6" Target="../media/image50.png" Type="http://schemas.openxmlformats.org/officeDocument/2006/relationships/image"/><Relationship Id="rId7" Target="../media/image51.svg" Type="http://schemas.openxmlformats.org/officeDocument/2006/relationships/image"/><Relationship Id="rId8" Target="../media/image31.png" Type="http://schemas.openxmlformats.org/officeDocument/2006/relationships/image"/><Relationship Id="rId9" Target="../media/image32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6.png" Type="http://schemas.openxmlformats.org/officeDocument/2006/relationships/image"/><Relationship Id="rId11" Target="../media/image14.png" Type="http://schemas.openxmlformats.org/officeDocument/2006/relationships/image"/><Relationship Id="rId12" Target="../media/image15.svg" Type="http://schemas.openxmlformats.org/officeDocument/2006/relationships/image"/><Relationship Id="rId13" Target="../media/image37.png" Type="http://schemas.openxmlformats.org/officeDocument/2006/relationships/image"/><Relationship Id="rId14" Target="../media/image38.svg" Type="http://schemas.openxmlformats.org/officeDocument/2006/relationships/image"/><Relationship Id="rId15" Target="../media/image16.png" Type="http://schemas.openxmlformats.org/officeDocument/2006/relationships/image"/><Relationship Id="rId16" Target="../media/image17.svg" Type="http://schemas.openxmlformats.org/officeDocument/2006/relationships/image"/><Relationship Id="rId17" Target="../media/image39.png" Type="http://schemas.openxmlformats.org/officeDocument/2006/relationships/image"/><Relationship Id="rId18" Target="../media/image40.svg" Type="http://schemas.openxmlformats.org/officeDocument/2006/relationships/image"/><Relationship Id="rId19" Target="../media/image26.png" Type="http://schemas.openxmlformats.org/officeDocument/2006/relationships/image"/><Relationship Id="rId2" Target="../media/image41.png" Type="http://schemas.openxmlformats.org/officeDocument/2006/relationships/image"/><Relationship Id="rId20" Target="../media/image27.svg" Type="http://schemas.openxmlformats.org/officeDocument/2006/relationships/image"/><Relationship Id="rId21" Target="../media/image45.png" Type="http://schemas.openxmlformats.org/officeDocument/2006/relationships/image"/><Relationship Id="rId3" Target="../media/image42.svg" Type="http://schemas.openxmlformats.org/officeDocument/2006/relationships/image"/><Relationship Id="rId4" Target="../media/image12.png" Type="http://schemas.openxmlformats.org/officeDocument/2006/relationships/image"/><Relationship Id="rId5" Target="../media/image13.svg" Type="http://schemas.openxmlformats.org/officeDocument/2006/relationships/image"/><Relationship Id="rId6" Target="../media/image43.png" Type="http://schemas.openxmlformats.org/officeDocument/2006/relationships/image"/><Relationship Id="rId7" Target="../media/image44.svg" Type="http://schemas.openxmlformats.org/officeDocument/2006/relationships/image"/><Relationship Id="rId8" Target="../media/image9.png" Type="http://schemas.openxmlformats.org/officeDocument/2006/relationships/image"/><Relationship Id="rId9" Target="../media/image10.sv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6.png" Type="http://schemas.openxmlformats.org/officeDocument/2006/relationships/image"/><Relationship Id="rId11" Target="../media/image14.png" Type="http://schemas.openxmlformats.org/officeDocument/2006/relationships/image"/><Relationship Id="rId12" Target="../media/image15.svg" Type="http://schemas.openxmlformats.org/officeDocument/2006/relationships/image"/><Relationship Id="rId13" Target="../media/image37.png" Type="http://schemas.openxmlformats.org/officeDocument/2006/relationships/image"/><Relationship Id="rId14" Target="../media/image38.svg" Type="http://schemas.openxmlformats.org/officeDocument/2006/relationships/image"/><Relationship Id="rId15" Target="../media/image16.png" Type="http://schemas.openxmlformats.org/officeDocument/2006/relationships/image"/><Relationship Id="rId16" Target="../media/image17.svg" Type="http://schemas.openxmlformats.org/officeDocument/2006/relationships/image"/><Relationship Id="rId17" Target="../media/image39.png" Type="http://schemas.openxmlformats.org/officeDocument/2006/relationships/image"/><Relationship Id="rId18" Target="../media/image40.svg" Type="http://schemas.openxmlformats.org/officeDocument/2006/relationships/image"/><Relationship Id="rId19" Target="../media/image26.png" Type="http://schemas.openxmlformats.org/officeDocument/2006/relationships/image"/><Relationship Id="rId2" Target="../media/image41.png" Type="http://schemas.openxmlformats.org/officeDocument/2006/relationships/image"/><Relationship Id="rId20" Target="../media/image27.svg" Type="http://schemas.openxmlformats.org/officeDocument/2006/relationships/image"/><Relationship Id="rId21" Target="../media/image46.png" Type="http://schemas.openxmlformats.org/officeDocument/2006/relationships/image"/><Relationship Id="rId3" Target="../media/image42.svg" Type="http://schemas.openxmlformats.org/officeDocument/2006/relationships/image"/><Relationship Id="rId4" Target="../media/image12.png" Type="http://schemas.openxmlformats.org/officeDocument/2006/relationships/image"/><Relationship Id="rId5" Target="../media/image13.svg" Type="http://schemas.openxmlformats.org/officeDocument/2006/relationships/image"/><Relationship Id="rId6" Target="../media/image43.png" Type="http://schemas.openxmlformats.org/officeDocument/2006/relationships/image"/><Relationship Id="rId7" Target="../media/image44.svg" Type="http://schemas.openxmlformats.org/officeDocument/2006/relationships/image"/><Relationship Id="rId8" Target="../media/image9.png" Type="http://schemas.openxmlformats.org/officeDocument/2006/relationships/image"/><Relationship Id="rId9" Target="../media/image10.sv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6.png" Type="http://schemas.openxmlformats.org/officeDocument/2006/relationships/image"/><Relationship Id="rId11" Target="../media/image14.png" Type="http://schemas.openxmlformats.org/officeDocument/2006/relationships/image"/><Relationship Id="rId12" Target="../media/image15.svg" Type="http://schemas.openxmlformats.org/officeDocument/2006/relationships/image"/><Relationship Id="rId13" Target="../media/image37.png" Type="http://schemas.openxmlformats.org/officeDocument/2006/relationships/image"/><Relationship Id="rId14" Target="../media/image38.svg" Type="http://schemas.openxmlformats.org/officeDocument/2006/relationships/image"/><Relationship Id="rId15" Target="../media/image16.png" Type="http://schemas.openxmlformats.org/officeDocument/2006/relationships/image"/><Relationship Id="rId16" Target="../media/image17.svg" Type="http://schemas.openxmlformats.org/officeDocument/2006/relationships/image"/><Relationship Id="rId17" Target="../media/image39.png" Type="http://schemas.openxmlformats.org/officeDocument/2006/relationships/image"/><Relationship Id="rId18" Target="../media/image40.svg" Type="http://schemas.openxmlformats.org/officeDocument/2006/relationships/image"/><Relationship Id="rId19" Target="../media/image26.png" Type="http://schemas.openxmlformats.org/officeDocument/2006/relationships/image"/><Relationship Id="rId2" Target="../media/image41.png" Type="http://schemas.openxmlformats.org/officeDocument/2006/relationships/image"/><Relationship Id="rId20" Target="../media/image27.svg" Type="http://schemas.openxmlformats.org/officeDocument/2006/relationships/image"/><Relationship Id="rId21" Target="../media/image47.png" Type="http://schemas.openxmlformats.org/officeDocument/2006/relationships/image"/><Relationship Id="rId3" Target="../media/image42.svg" Type="http://schemas.openxmlformats.org/officeDocument/2006/relationships/image"/><Relationship Id="rId4" Target="../media/image12.png" Type="http://schemas.openxmlformats.org/officeDocument/2006/relationships/image"/><Relationship Id="rId5" Target="../media/image13.svg" Type="http://schemas.openxmlformats.org/officeDocument/2006/relationships/image"/><Relationship Id="rId6" Target="../media/image43.png" Type="http://schemas.openxmlformats.org/officeDocument/2006/relationships/image"/><Relationship Id="rId7" Target="../media/image44.svg" Type="http://schemas.openxmlformats.org/officeDocument/2006/relationships/image"/><Relationship Id="rId8" Target="../media/image9.png" Type="http://schemas.openxmlformats.org/officeDocument/2006/relationships/image"/><Relationship Id="rId9" Target="../media/image10.sv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6.png" Type="http://schemas.openxmlformats.org/officeDocument/2006/relationships/image"/><Relationship Id="rId11" Target="../media/image14.png" Type="http://schemas.openxmlformats.org/officeDocument/2006/relationships/image"/><Relationship Id="rId12" Target="../media/image15.svg" Type="http://schemas.openxmlformats.org/officeDocument/2006/relationships/image"/><Relationship Id="rId13" Target="../media/image37.png" Type="http://schemas.openxmlformats.org/officeDocument/2006/relationships/image"/><Relationship Id="rId14" Target="../media/image38.svg" Type="http://schemas.openxmlformats.org/officeDocument/2006/relationships/image"/><Relationship Id="rId15" Target="../media/image16.png" Type="http://schemas.openxmlformats.org/officeDocument/2006/relationships/image"/><Relationship Id="rId16" Target="../media/image17.svg" Type="http://schemas.openxmlformats.org/officeDocument/2006/relationships/image"/><Relationship Id="rId17" Target="../media/image39.png" Type="http://schemas.openxmlformats.org/officeDocument/2006/relationships/image"/><Relationship Id="rId18" Target="../media/image40.svg" Type="http://schemas.openxmlformats.org/officeDocument/2006/relationships/image"/><Relationship Id="rId19" Target="../media/image26.png" Type="http://schemas.openxmlformats.org/officeDocument/2006/relationships/image"/><Relationship Id="rId2" Target="../media/image41.png" Type="http://schemas.openxmlformats.org/officeDocument/2006/relationships/image"/><Relationship Id="rId20" Target="../media/image27.svg" Type="http://schemas.openxmlformats.org/officeDocument/2006/relationships/image"/><Relationship Id="rId21" Target="../media/image48.png" Type="http://schemas.openxmlformats.org/officeDocument/2006/relationships/image"/><Relationship Id="rId3" Target="../media/image42.svg" Type="http://schemas.openxmlformats.org/officeDocument/2006/relationships/image"/><Relationship Id="rId4" Target="../media/image12.png" Type="http://schemas.openxmlformats.org/officeDocument/2006/relationships/image"/><Relationship Id="rId5" Target="../media/image13.svg" Type="http://schemas.openxmlformats.org/officeDocument/2006/relationships/image"/><Relationship Id="rId6" Target="../media/image43.png" Type="http://schemas.openxmlformats.org/officeDocument/2006/relationships/image"/><Relationship Id="rId7" Target="../media/image44.svg" Type="http://schemas.openxmlformats.org/officeDocument/2006/relationships/image"/><Relationship Id="rId8" Target="../media/image9.png" Type="http://schemas.openxmlformats.org/officeDocument/2006/relationships/image"/><Relationship Id="rId9" Target="../media/image10.sv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6.png" Type="http://schemas.openxmlformats.org/officeDocument/2006/relationships/image"/><Relationship Id="rId11" Target="../media/image14.png" Type="http://schemas.openxmlformats.org/officeDocument/2006/relationships/image"/><Relationship Id="rId12" Target="../media/image15.svg" Type="http://schemas.openxmlformats.org/officeDocument/2006/relationships/image"/><Relationship Id="rId13" Target="../media/image37.png" Type="http://schemas.openxmlformats.org/officeDocument/2006/relationships/image"/><Relationship Id="rId14" Target="../media/image38.svg" Type="http://schemas.openxmlformats.org/officeDocument/2006/relationships/image"/><Relationship Id="rId15" Target="../media/image16.png" Type="http://schemas.openxmlformats.org/officeDocument/2006/relationships/image"/><Relationship Id="rId16" Target="../media/image17.svg" Type="http://schemas.openxmlformats.org/officeDocument/2006/relationships/image"/><Relationship Id="rId17" Target="../media/image39.png" Type="http://schemas.openxmlformats.org/officeDocument/2006/relationships/image"/><Relationship Id="rId18" Target="../media/image40.svg" Type="http://schemas.openxmlformats.org/officeDocument/2006/relationships/image"/><Relationship Id="rId19" Target="../media/image26.png" Type="http://schemas.openxmlformats.org/officeDocument/2006/relationships/image"/><Relationship Id="rId2" Target="../media/image41.png" Type="http://schemas.openxmlformats.org/officeDocument/2006/relationships/image"/><Relationship Id="rId20" Target="../media/image27.svg" Type="http://schemas.openxmlformats.org/officeDocument/2006/relationships/image"/><Relationship Id="rId21" Target="../media/image49.png" Type="http://schemas.openxmlformats.org/officeDocument/2006/relationships/image"/><Relationship Id="rId3" Target="../media/image42.svg" Type="http://schemas.openxmlformats.org/officeDocument/2006/relationships/image"/><Relationship Id="rId4" Target="../media/image12.png" Type="http://schemas.openxmlformats.org/officeDocument/2006/relationships/image"/><Relationship Id="rId5" Target="../media/image13.svg" Type="http://schemas.openxmlformats.org/officeDocument/2006/relationships/image"/><Relationship Id="rId6" Target="../media/image43.png" Type="http://schemas.openxmlformats.org/officeDocument/2006/relationships/image"/><Relationship Id="rId7" Target="../media/image44.svg" Type="http://schemas.openxmlformats.org/officeDocument/2006/relationships/image"/><Relationship Id="rId8" Target="../media/image9.png" Type="http://schemas.openxmlformats.org/officeDocument/2006/relationships/image"/><Relationship Id="rId9" Target="../media/image10.sv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7.svg" Type="http://schemas.openxmlformats.org/officeDocument/2006/relationships/image"/><Relationship Id="rId11" Target="../media/image39.png" Type="http://schemas.openxmlformats.org/officeDocument/2006/relationships/image"/><Relationship Id="rId12" Target="../media/image40.svg" Type="http://schemas.openxmlformats.org/officeDocument/2006/relationships/image"/><Relationship Id="rId13" Target="../media/image26.png" Type="http://schemas.openxmlformats.org/officeDocument/2006/relationships/image"/><Relationship Id="rId14" Target="../media/image27.svg" Type="http://schemas.openxmlformats.org/officeDocument/2006/relationships/image"/><Relationship Id="rId15" Target="../media/image52.png" Type="http://schemas.openxmlformats.org/officeDocument/2006/relationships/image"/><Relationship Id="rId16" Target="../media/image53.svg" Type="http://schemas.openxmlformats.org/officeDocument/2006/relationships/image"/><Relationship Id="rId2" Target="../media/image1.png" Type="http://schemas.openxmlformats.org/officeDocument/2006/relationships/image"/><Relationship Id="rId3" Target="../media/image9.png" Type="http://schemas.openxmlformats.org/officeDocument/2006/relationships/image"/><Relationship Id="rId4" Target="../media/image10.svg" Type="http://schemas.openxmlformats.org/officeDocument/2006/relationships/image"/><Relationship Id="rId5" Target="../media/image50.png" Type="http://schemas.openxmlformats.org/officeDocument/2006/relationships/image"/><Relationship Id="rId6" Target="../media/image51.svg" Type="http://schemas.openxmlformats.org/officeDocument/2006/relationships/image"/><Relationship Id="rId7" Target="../media/image14.png" Type="http://schemas.openxmlformats.org/officeDocument/2006/relationships/image"/><Relationship Id="rId8" Target="../media/image15.svg" Type="http://schemas.openxmlformats.org/officeDocument/2006/relationships/image"/><Relationship Id="rId9" Target="../media/image16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7.svg" Type="http://schemas.openxmlformats.org/officeDocument/2006/relationships/image"/><Relationship Id="rId11" Target="../media/image39.png" Type="http://schemas.openxmlformats.org/officeDocument/2006/relationships/image"/><Relationship Id="rId12" Target="../media/image40.svg" Type="http://schemas.openxmlformats.org/officeDocument/2006/relationships/image"/><Relationship Id="rId13" Target="../media/image26.png" Type="http://schemas.openxmlformats.org/officeDocument/2006/relationships/image"/><Relationship Id="rId14" Target="../media/image27.svg" Type="http://schemas.openxmlformats.org/officeDocument/2006/relationships/image"/><Relationship Id="rId15" Target="../media/image54.png" Type="http://schemas.openxmlformats.org/officeDocument/2006/relationships/image"/><Relationship Id="rId2" Target="../media/image1.png" Type="http://schemas.openxmlformats.org/officeDocument/2006/relationships/image"/><Relationship Id="rId3" Target="../media/image9.png" Type="http://schemas.openxmlformats.org/officeDocument/2006/relationships/image"/><Relationship Id="rId4" Target="../media/image10.svg" Type="http://schemas.openxmlformats.org/officeDocument/2006/relationships/image"/><Relationship Id="rId5" Target="../media/image50.png" Type="http://schemas.openxmlformats.org/officeDocument/2006/relationships/image"/><Relationship Id="rId6" Target="../media/image51.svg" Type="http://schemas.openxmlformats.org/officeDocument/2006/relationships/image"/><Relationship Id="rId7" Target="../media/image14.png" Type="http://schemas.openxmlformats.org/officeDocument/2006/relationships/image"/><Relationship Id="rId8" Target="../media/image15.svg" Type="http://schemas.openxmlformats.org/officeDocument/2006/relationships/image"/><Relationship Id="rId9" Target="../media/image16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E4FCFF">
                <a:alpha val="100000"/>
              </a:srgbClr>
            </a:gs>
            <a:gs pos="100000">
              <a:srgbClr val="EED5EF">
                <a:alpha val="100000"/>
              </a:srgbClr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882854" y="4390794"/>
            <a:ext cx="5763830" cy="6114388"/>
          </a:xfrm>
          <a:custGeom>
            <a:avLst/>
            <a:gdLst/>
            <a:ahLst/>
            <a:cxnLst/>
            <a:rect r="r" b="b" t="t" l="l"/>
            <a:pathLst>
              <a:path h="6114388" w="5763830">
                <a:moveTo>
                  <a:pt x="0" y="0"/>
                </a:moveTo>
                <a:lnTo>
                  <a:pt x="5763830" y="0"/>
                </a:lnTo>
                <a:lnTo>
                  <a:pt x="5763830" y="6114389"/>
                </a:lnTo>
                <a:lnTo>
                  <a:pt x="0" y="61143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1999"/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338015" y="4142938"/>
            <a:ext cx="6643945" cy="5873248"/>
          </a:xfrm>
          <a:custGeom>
            <a:avLst/>
            <a:gdLst/>
            <a:ahLst/>
            <a:cxnLst/>
            <a:rect r="r" b="b" t="t" l="l"/>
            <a:pathLst>
              <a:path h="5873248" w="6643945">
                <a:moveTo>
                  <a:pt x="0" y="0"/>
                </a:moveTo>
                <a:lnTo>
                  <a:pt x="6643945" y="0"/>
                </a:lnTo>
                <a:lnTo>
                  <a:pt x="6643945" y="5873248"/>
                </a:lnTo>
                <a:lnTo>
                  <a:pt x="0" y="587324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1999"/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6969394" y="7966926"/>
            <a:ext cx="3650655" cy="2664978"/>
          </a:xfrm>
          <a:custGeom>
            <a:avLst/>
            <a:gdLst/>
            <a:ahLst/>
            <a:cxnLst/>
            <a:rect r="r" b="b" t="t" l="l"/>
            <a:pathLst>
              <a:path h="2664978" w="3650655">
                <a:moveTo>
                  <a:pt x="0" y="0"/>
                </a:moveTo>
                <a:lnTo>
                  <a:pt x="3650656" y="0"/>
                </a:lnTo>
                <a:lnTo>
                  <a:pt x="3650656" y="2664978"/>
                </a:lnTo>
                <a:lnTo>
                  <a:pt x="0" y="26649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1999"/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1800043" y="3589753"/>
            <a:ext cx="4161356" cy="6083002"/>
          </a:xfrm>
          <a:custGeom>
            <a:avLst/>
            <a:gdLst/>
            <a:ahLst/>
            <a:cxnLst/>
            <a:rect r="r" b="b" t="t" l="l"/>
            <a:pathLst>
              <a:path h="6083002" w="4161356">
                <a:moveTo>
                  <a:pt x="0" y="0"/>
                </a:moveTo>
                <a:lnTo>
                  <a:pt x="4161357" y="0"/>
                </a:lnTo>
                <a:lnTo>
                  <a:pt x="4161357" y="6083002"/>
                </a:lnTo>
                <a:lnTo>
                  <a:pt x="0" y="608300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227457" y="8259722"/>
            <a:ext cx="3122619" cy="3076820"/>
          </a:xfrm>
          <a:custGeom>
            <a:avLst/>
            <a:gdLst/>
            <a:ahLst/>
            <a:cxnLst/>
            <a:rect r="r" b="b" t="t" l="l"/>
            <a:pathLst>
              <a:path h="3076820" w="3122619">
                <a:moveTo>
                  <a:pt x="0" y="0"/>
                </a:moveTo>
                <a:lnTo>
                  <a:pt x="3122619" y="0"/>
                </a:lnTo>
                <a:lnTo>
                  <a:pt x="3122619" y="3076820"/>
                </a:lnTo>
                <a:lnTo>
                  <a:pt x="0" y="307682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6891497" y="2340394"/>
            <a:ext cx="3196545" cy="6804527"/>
          </a:xfrm>
          <a:custGeom>
            <a:avLst/>
            <a:gdLst/>
            <a:ahLst/>
            <a:cxnLst/>
            <a:rect r="r" b="b" t="t" l="l"/>
            <a:pathLst>
              <a:path h="6804527" w="3196545">
                <a:moveTo>
                  <a:pt x="0" y="0"/>
                </a:moveTo>
                <a:lnTo>
                  <a:pt x="3196546" y="0"/>
                </a:lnTo>
                <a:lnTo>
                  <a:pt x="3196546" y="6804528"/>
                </a:lnTo>
                <a:lnTo>
                  <a:pt x="0" y="680452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2075025">
            <a:off x="15796826" y="7606512"/>
            <a:ext cx="3122619" cy="3076820"/>
          </a:xfrm>
          <a:custGeom>
            <a:avLst/>
            <a:gdLst/>
            <a:ahLst/>
            <a:cxnLst/>
            <a:rect r="r" b="b" t="t" l="l"/>
            <a:pathLst>
              <a:path h="3076820" w="3122619">
                <a:moveTo>
                  <a:pt x="0" y="0"/>
                </a:moveTo>
                <a:lnTo>
                  <a:pt x="3122619" y="0"/>
                </a:lnTo>
                <a:lnTo>
                  <a:pt x="3122619" y="3076820"/>
                </a:lnTo>
                <a:lnTo>
                  <a:pt x="0" y="307682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270800">
            <a:off x="15704020" y="7645487"/>
            <a:ext cx="2166382" cy="2691158"/>
          </a:xfrm>
          <a:custGeom>
            <a:avLst/>
            <a:gdLst/>
            <a:ahLst/>
            <a:cxnLst/>
            <a:rect r="r" b="b" t="t" l="l"/>
            <a:pathLst>
              <a:path h="2691158" w="2166382">
                <a:moveTo>
                  <a:pt x="0" y="0"/>
                </a:moveTo>
                <a:lnTo>
                  <a:pt x="2166382" y="0"/>
                </a:lnTo>
                <a:lnTo>
                  <a:pt x="2166382" y="2691158"/>
                </a:lnTo>
                <a:lnTo>
                  <a:pt x="0" y="26911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3896157" y="7411441"/>
            <a:ext cx="2021919" cy="3159249"/>
          </a:xfrm>
          <a:custGeom>
            <a:avLst/>
            <a:gdLst/>
            <a:ahLst/>
            <a:cxnLst/>
            <a:rect r="r" b="b" t="t" l="l"/>
            <a:pathLst>
              <a:path h="3159249" w="2021919">
                <a:moveTo>
                  <a:pt x="0" y="0"/>
                </a:moveTo>
                <a:lnTo>
                  <a:pt x="2021919" y="0"/>
                </a:lnTo>
                <a:lnTo>
                  <a:pt x="2021919" y="3159249"/>
                </a:lnTo>
                <a:lnTo>
                  <a:pt x="0" y="315924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-2075025">
            <a:off x="10935345" y="8718917"/>
            <a:ext cx="3122619" cy="3076820"/>
          </a:xfrm>
          <a:custGeom>
            <a:avLst/>
            <a:gdLst/>
            <a:ahLst/>
            <a:cxnLst/>
            <a:rect r="r" b="b" t="t" l="l"/>
            <a:pathLst>
              <a:path h="3076820" w="3122619">
                <a:moveTo>
                  <a:pt x="0" y="0"/>
                </a:moveTo>
                <a:lnTo>
                  <a:pt x="3122619" y="0"/>
                </a:lnTo>
                <a:lnTo>
                  <a:pt x="3122619" y="3076820"/>
                </a:lnTo>
                <a:lnTo>
                  <a:pt x="0" y="307682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9144000" y="8561564"/>
            <a:ext cx="4179406" cy="1917303"/>
          </a:xfrm>
          <a:custGeom>
            <a:avLst/>
            <a:gdLst/>
            <a:ahLst/>
            <a:cxnLst/>
            <a:rect r="r" b="b" t="t" l="l"/>
            <a:pathLst>
              <a:path h="1917303" w="4179406">
                <a:moveTo>
                  <a:pt x="0" y="0"/>
                </a:moveTo>
                <a:lnTo>
                  <a:pt x="4179406" y="0"/>
                </a:lnTo>
                <a:lnTo>
                  <a:pt x="4179406" y="1917303"/>
                </a:lnTo>
                <a:lnTo>
                  <a:pt x="0" y="191730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2496654" y="8259722"/>
            <a:ext cx="2490283" cy="2079386"/>
          </a:xfrm>
          <a:custGeom>
            <a:avLst/>
            <a:gdLst/>
            <a:ahLst/>
            <a:cxnLst/>
            <a:rect r="r" b="b" t="t" l="l"/>
            <a:pathLst>
              <a:path h="2079386" w="2490283">
                <a:moveTo>
                  <a:pt x="0" y="0"/>
                </a:moveTo>
                <a:lnTo>
                  <a:pt x="2490283" y="0"/>
                </a:lnTo>
                <a:lnTo>
                  <a:pt x="2490283" y="2079386"/>
                </a:lnTo>
                <a:lnTo>
                  <a:pt x="0" y="207938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5504934" y="3787124"/>
            <a:ext cx="1080816" cy="1102874"/>
          </a:xfrm>
          <a:custGeom>
            <a:avLst/>
            <a:gdLst/>
            <a:ahLst/>
            <a:cxnLst/>
            <a:rect r="r" b="b" t="t" l="l"/>
            <a:pathLst>
              <a:path h="1102874" w="1080816">
                <a:moveTo>
                  <a:pt x="0" y="0"/>
                </a:moveTo>
                <a:lnTo>
                  <a:pt x="1080816" y="0"/>
                </a:lnTo>
                <a:lnTo>
                  <a:pt x="1080816" y="1102873"/>
                </a:lnTo>
                <a:lnTo>
                  <a:pt x="0" y="110287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5668674" y="596858"/>
            <a:ext cx="2237074" cy="1935069"/>
          </a:xfrm>
          <a:custGeom>
            <a:avLst/>
            <a:gdLst/>
            <a:ahLst/>
            <a:cxnLst/>
            <a:rect r="r" b="b" t="t" l="l"/>
            <a:pathLst>
              <a:path h="1935069" w="2237074">
                <a:moveTo>
                  <a:pt x="0" y="0"/>
                </a:moveTo>
                <a:lnTo>
                  <a:pt x="2237074" y="0"/>
                </a:lnTo>
                <a:lnTo>
                  <a:pt x="2237074" y="1935069"/>
                </a:lnTo>
                <a:lnTo>
                  <a:pt x="0" y="193506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2361314" y="1028700"/>
            <a:ext cx="4179406" cy="1917303"/>
          </a:xfrm>
          <a:custGeom>
            <a:avLst/>
            <a:gdLst/>
            <a:ahLst/>
            <a:cxnLst/>
            <a:rect r="r" b="b" t="t" l="l"/>
            <a:pathLst>
              <a:path h="1917303" w="4179406">
                <a:moveTo>
                  <a:pt x="0" y="0"/>
                </a:moveTo>
                <a:lnTo>
                  <a:pt x="4179406" y="0"/>
                </a:lnTo>
                <a:lnTo>
                  <a:pt x="4179406" y="1917303"/>
                </a:lnTo>
                <a:lnTo>
                  <a:pt x="0" y="191730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true" flipV="false" rot="0">
            <a:off x="791916" y="2379536"/>
            <a:ext cx="2237074" cy="1935069"/>
          </a:xfrm>
          <a:custGeom>
            <a:avLst/>
            <a:gdLst/>
            <a:ahLst/>
            <a:cxnLst/>
            <a:rect r="r" b="b" t="t" l="l"/>
            <a:pathLst>
              <a:path h="1935069" w="2237074">
                <a:moveTo>
                  <a:pt x="2237074" y="0"/>
                </a:moveTo>
                <a:lnTo>
                  <a:pt x="0" y="0"/>
                </a:lnTo>
                <a:lnTo>
                  <a:pt x="0" y="1935069"/>
                </a:lnTo>
                <a:lnTo>
                  <a:pt x="2237074" y="1935069"/>
                </a:lnTo>
                <a:lnTo>
                  <a:pt x="2237074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791916" y="7564422"/>
            <a:ext cx="2103246" cy="3273535"/>
          </a:xfrm>
          <a:custGeom>
            <a:avLst/>
            <a:gdLst/>
            <a:ahLst/>
            <a:cxnLst/>
            <a:rect r="r" b="b" t="t" l="l"/>
            <a:pathLst>
              <a:path h="3273535" w="2103246">
                <a:moveTo>
                  <a:pt x="0" y="0"/>
                </a:moveTo>
                <a:lnTo>
                  <a:pt x="2103246" y="0"/>
                </a:lnTo>
                <a:lnTo>
                  <a:pt x="2103246" y="3273534"/>
                </a:lnTo>
                <a:lnTo>
                  <a:pt x="0" y="3273534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-2075025">
            <a:off x="2039502" y="8259722"/>
            <a:ext cx="3122619" cy="3076820"/>
          </a:xfrm>
          <a:custGeom>
            <a:avLst/>
            <a:gdLst/>
            <a:ahLst/>
            <a:cxnLst/>
            <a:rect r="r" b="b" t="t" l="l"/>
            <a:pathLst>
              <a:path h="3076820" w="3122619">
                <a:moveTo>
                  <a:pt x="0" y="0"/>
                </a:moveTo>
                <a:lnTo>
                  <a:pt x="3122619" y="0"/>
                </a:lnTo>
                <a:lnTo>
                  <a:pt x="3122619" y="3076820"/>
                </a:lnTo>
                <a:lnTo>
                  <a:pt x="0" y="307682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2568047" y="8783105"/>
            <a:ext cx="2113581" cy="1474222"/>
          </a:xfrm>
          <a:custGeom>
            <a:avLst/>
            <a:gdLst/>
            <a:ahLst/>
            <a:cxnLst/>
            <a:rect r="r" b="b" t="t" l="l"/>
            <a:pathLst>
              <a:path h="1474222" w="2113581">
                <a:moveTo>
                  <a:pt x="0" y="0"/>
                </a:moveTo>
                <a:lnTo>
                  <a:pt x="2113580" y="0"/>
                </a:lnTo>
                <a:lnTo>
                  <a:pt x="2113580" y="1474222"/>
                </a:lnTo>
                <a:lnTo>
                  <a:pt x="0" y="1474222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3231085" y="4616383"/>
            <a:ext cx="12318328" cy="3440920"/>
          </a:xfrm>
          <a:custGeom>
            <a:avLst/>
            <a:gdLst/>
            <a:ahLst/>
            <a:cxnLst/>
            <a:rect r="r" b="b" t="t" l="l"/>
            <a:pathLst>
              <a:path h="3440920" w="12318328">
                <a:moveTo>
                  <a:pt x="0" y="0"/>
                </a:moveTo>
                <a:lnTo>
                  <a:pt x="12318328" y="0"/>
                </a:lnTo>
                <a:lnTo>
                  <a:pt x="12318328" y="3440920"/>
                </a:lnTo>
                <a:lnTo>
                  <a:pt x="0" y="3440920"/>
                </a:lnTo>
                <a:lnTo>
                  <a:pt x="0" y="0"/>
                </a:lnTo>
                <a:close/>
              </a:path>
            </a:pathLst>
          </a:custGeom>
          <a:blipFill>
            <a:blip r:embed="rId25"/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1432267" y="99891"/>
            <a:ext cx="15915963" cy="5043609"/>
          </a:xfrm>
          <a:custGeom>
            <a:avLst/>
            <a:gdLst/>
            <a:ahLst/>
            <a:cxnLst/>
            <a:rect r="r" b="b" t="t" l="l"/>
            <a:pathLst>
              <a:path h="5043609" w="15915963">
                <a:moveTo>
                  <a:pt x="0" y="0"/>
                </a:moveTo>
                <a:lnTo>
                  <a:pt x="15915964" y="0"/>
                </a:lnTo>
                <a:lnTo>
                  <a:pt x="15915964" y="5043609"/>
                </a:lnTo>
                <a:lnTo>
                  <a:pt x="0" y="5043609"/>
                </a:lnTo>
                <a:lnTo>
                  <a:pt x="0" y="0"/>
                </a:lnTo>
                <a:close/>
              </a:path>
            </a:pathLst>
          </a:custGeom>
          <a:blipFill>
            <a:blip r:embed="rId26"/>
            <a:stretch>
              <a:fillRect l="0" t="-10168" r="0" b="-10168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928922">
            <a:off x="13681594" y="966692"/>
            <a:ext cx="1756119" cy="1075623"/>
          </a:xfrm>
          <a:custGeom>
            <a:avLst/>
            <a:gdLst/>
            <a:ahLst/>
            <a:cxnLst/>
            <a:rect r="r" b="b" t="t" l="l"/>
            <a:pathLst>
              <a:path h="1075623" w="1756119">
                <a:moveTo>
                  <a:pt x="0" y="0"/>
                </a:moveTo>
                <a:lnTo>
                  <a:pt x="1756119" y="0"/>
                </a:lnTo>
                <a:lnTo>
                  <a:pt x="1756119" y="1075623"/>
                </a:lnTo>
                <a:lnTo>
                  <a:pt x="0" y="1075623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2683953" y="4456302"/>
            <a:ext cx="1080816" cy="1102874"/>
          </a:xfrm>
          <a:custGeom>
            <a:avLst/>
            <a:gdLst/>
            <a:ahLst/>
            <a:cxnLst/>
            <a:rect r="r" b="b" t="t" l="l"/>
            <a:pathLst>
              <a:path h="1102874" w="1080816">
                <a:moveTo>
                  <a:pt x="0" y="0"/>
                </a:moveTo>
                <a:lnTo>
                  <a:pt x="1080816" y="0"/>
                </a:lnTo>
                <a:lnTo>
                  <a:pt x="1080816" y="1102873"/>
                </a:lnTo>
                <a:lnTo>
                  <a:pt x="0" y="110287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1760144">
            <a:off x="15994671" y="1961437"/>
            <a:ext cx="2272886" cy="1557135"/>
          </a:xfrm>
          <a:custGeom>
            <a:avLst/>
            <a:gdLst/>
            <a:ahLst/>
            <a:cxnLst/>
            <a:rect r="r" b="b" t="t" l="l"/>
            <a:pathLst>
              <a:path h="1557135" w="2272886">
                <a:moveTo>
                  <a:pt x="0" y="0"/>
                </a:moveTo>
                <a:lnTo>
                  <a:pt x="2272886" y="0"/>
                </a:lnTo>
                <a:lnTo>
                  <a:pt x="2272886" y="1557134"/>
                </a:lnTo>
                <a:lnTo>
                  <a:pt x="0" y="1557134"/>
                </a:lnTo>
                <a:lnTo>
                  <a:pt x="0" y="0"/>
                </a:lnTo>
                <a:close/>
              </a:path>
            </a:pathLst>
          </a:custGeom>
          <a:blipFill>
            <a:blip r:embed="rId29"/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0">
            <a:off x="2568047" y="1319093"/>
            <a:ext cx="3310469" cy="1876186"/>
          </a:xfrm>
          <a:custGeom>
            <a:avLst/>
            <a:gdLst/>
            <a:ahLst/>
            <a:cxnLst/>
            <a:rect r="r" b="b" t="t" l="l"/>
            <a:pathLst>
              <a:path h="1876186" w="3310469">
                <a:moveTo>
                  <a:pt x="0" y="0"/>
                </a:moveTo>
                <a:lnTo>
                  <a:pt x="3310469" y="0"/>
                </a:lnTo>
                <a:lnTo>
                  <a:pt x="3310469" y="1876186"/>
                </a:lnTo>
                <a:lnTo>
                  <a:pt x="0" y="1876186"/>
                </a:lnTo>
                <a:lnTo>
                  <a:pt x="0" y="0"/>
                </a:lnTo>
                <a:close/>
              </a:path>
            </a:pathLst>
          </a:custGeom>
          <a:blipFill>
            <a:blip r:embed="rId30"/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0">
            <a:off x="8663544" y="1271468"/>
            <a:ext cx="960911" cy="960911"/>
          </a:xfrm>
          <a:custGeom>
            <a:avLst/>
            <a:gdLst/>
            <a:ahLst/>
            <a:cxnLst/>
            <a:rect r="r" b="b" t="t" l="l"/>
            <a:pathLst>
              <a:path h="960911" w="960911">
                <a:moveTo>
                  <a:pt x="0" y="0"/>
                </a:moveTo>
                <a:lnTo>
                  <a:pt x="960912" y="0"/>
                </a:lnTo>
                <a:lnTo>
                  <a:pt x="960912" y="960911"/>
                </a:lnTo>
                <a:lnTo>
                  <a:pt x="0" y="960911"/>
                </a:lnTo>
                <a:lnTo>
                  <a:pt x="0" y="0"/>
                </a:lnTo>
                <a:close/>
              </a:path>
            </a:pathLst>
          </a:custGeom>
          <a:blipFill>
            <a:blip r:embed="rId31"/>
            <a:stretch>
              <a:fillRect l="0" t="0" r="0" b="0"/>
            </a:stretch>
          </a:blipFill>
        </p:spPr>
      </p:sp>
      <p:sp>
        <p:nvSpPr>
          <p:cNvPr name="TextBox 28" id="28"/>
          <p:cNvSpPr txBox="true"/>
          <p:nvPr/>
        </p:nvSpPr>
        <p:spPr>
          <a:xfrm rot="0">
            <a:off x="4937596" y="214193"/>
            <a:ext cx="8412807" cy="1057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DejaVu Serif Bold"/>
              </a:rPr>
              <a:t>UỶ BAN NHÂN DÂN QUẬN LONG BIÊN</a:t>
            </a:r>
          </a:p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DejaVu Serif Bold"/>
              </a:rPr>
              <a:t>TRƯỜNG MẦM NON CHIM ÉN 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2714943" y="3198693"/>
            <a:ext cx="13370421" cy="8966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3F5725"/>
                </a:solidFill>
                <a:latin typeface="DejaVu Serif Bold"/>
              </a:rPr>
              <a:t>LĨNH VỰC PHÁT TRIỂN NGÔN NGỮ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5788765" y="5734634"/>
            <a:ext cx="7222778" cy="8966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DejaVu Serif Bold"/>
              </a:rPr>
              <a:t>Truyện: Cá và Chim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E4FCFF">
                <a:alpha val="100000"/>
              </a:srgbClr>
            </a:gs>
            <a:gs pos="100000">
              <a:srgbClr val="EED5EF">
                <a:alpha val="100000"/>
              </a:srgbClr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594538" y="7099027"/>
            <a:ext cx="3368227" cy="3573716"/>
          </a:xfrm>
          <a:custGeom>
            <a:avLst/>
            <a:gdLst/>
            <a:ahLst/>
            <a:cxnLst/>
            <a:rect r="r" b="b" t="t" l="l"/>
            <a:pathLst>
              <a:path h="3573716" w="3368227">
                <a:moveTo>
                  <a:pt x="0" y="0"/>
                </a:moveTo>
                <a:lnTo>
                  <a:pt x="3368228" y="0"/>
                </a:lnTo>
                <a:lnTo>
                  <a:pt x="3368228" y="3573716"/>
                </a:lnTo>
                <a:lnTo>
                  <a:pt x="0" y="357371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547971">
            <a:off x="16413533" y="6194719"/>
            <a:ext cx="3408648" cy="4234346"/>
          </a:xfrm>
          <a:custGeom>
            <a:avLst/>
            <a:gdLst/>
            <a:ahLst/>
            <a:cxnLst/>
            <a:rect r="r" b="b" t="t" l="l"/>
            <a:pathLst>
              <a:path h="4234346" w="3408648">
                <a:moveTo>
                  <a:pt x="0" y="0"/>
                </a:moveTo>
                <a:lnTo>
                  <a:pt x="3408648" y="0"/>
                </a:lnTo>
                <a:lnTo>
                  <a:pt x="3408648" y="4234346"/>
                </a:lnTo>
                <a:lnTo>
                  <a:pt x="0" y="423434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8265558" y="8034693"/>
            <a:ext cx="2109053" cy="2447214"/>
          </a:xfrm>
          <a:custGeom>
            <a:avLst/>
            <a:gdLst/>
            <a:ahLst/>
            <a:cxnLst/>
            <a:rect r="r" b="b" t="t" l="l"/>
            <a:pathLst>
              <a:path h="2447214" w="2109053">
                <a:moveTo>
                  <a:pt x="0" y="0"/>
                </a:moveTo>
                <a:lnTo>
                  <a:pt x="2109053" y="0"/>
                </a:lnTo>
                <a:lnTo>
                  <a:pt x="2109053" y="2447214"/>
                </a:lnTo>
                <a:lnTo>
                  <a:pt x="0" y="24472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5002605" y="8817298"/>
            <a:ext cx="1986968" cy="1659119"/>
          </a:xfrm>
          <a:custGeom>
            <a:avLst/>
            <a:gdLst/>
            <a:ahLst/>
            <a:cxnLst/>
            <a:rect r="r" b="b" t="t" l="l"/>
            <a:pathLst>
              <a:path h="1659119" w="1986968">
                <a:moveTo>
                  <a:pt x="0" y="0"/>
                </a:moveTo>
                <a:lnTo>
                  <a:pt x="1986968" y="0"/>
                </a:lnTo>
                <a:lnTo>
                  <a:pt x="1986968" y="1659118"/>
                </a:lnTo>
                <a:lnTo>
                  <a:pt x="0" y="165911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4037156" y="9646857"/>
            <a:ext cx="533660" cy="544551"/>
          </a:xfrm>
          <a:custGeom>
            <a:avLst/>
            <a:gdLst/>
            <a:ahLst/>
            <a:cxnLst/>
            <a:rect r="r" b="b" t="t" l="l"/>
            <a:pathLst>
              <a:path h="544551" w="533660">
                <a:moveTo>
                  <a:pt x="0" y="0"/>
                </a:moveTo>
                <a:lnTo>
                  <a:pt x="533660" y="0"/>
                </a:lnTo>
                <a:lnTo>
                  <a:pt x="533660" y="544551"/>
                </a:lnTo>
                <a:lnTo>
                  <a:pt x="0" y="54455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true" flipV="false" rot="0">
            <a:off x="2430626" y="8467233"/>
            <a:ext cx="686128" cy="700130"/>
          </a:xfrm>
          <a:custGeom>
            <a:avLst/>
            <a:gdLst/>
            <a:ahLst/>
            <a:cxnLst/>
            <a:rect r="r" b="b" t="t" l="l"/>
            <a:pathLst>
              <a:path h="700130" w="686128">
                <a:moveTo>
                  <a:pt x="686127" y="0"/>
                </a:moveTo>
                <a:lnTo>
                  <a:pt x="0" y="0"/>
                </a:lnTo>
                <a:lnTo>
                  <a:pt x="0" y="700130"/>
                </a:lnTo>
                <a:lnTo>
                  <a:pt x="686127" y="700130"/>
                </a:lnTo>
                <a:lnTo>
                  <a:pt x="686127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301273" y="7283807"/>
            <a:ext cx="727427" cy="742273"/>
          </a:xfrm>
          <a:custGeom>
            <a:avLst/>
            <a:gdLst/>
            <a:ahLst/>
            <a:cxnLst/>
            <a:rect r="r" b="b" t="t" l="l"/>
            <a:pathLst>
              <a:path h="742273" w="727427">
                <a:moveTo>
                  <a:pt x="0" y="0"/>
                </a:moveTo>
                <a:lnTo>
                  <a:pt x="727427" y="0"/>
                </a:lnTo>
                <a:lnTo>
                  <a:pt x="727427" y="742273"/>
                </a:lnTo>
                <a:lnTo>
                  <a:pt x="0" y="74227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true" flipV="false" rot="0">
            <a:off x="17773650" y="7283807"/>
            <a:ext cx="686128" cy="700130"/>
          </a:xfrm>
          <a:custGeom>
            <a:avLst/>
            <a:gdLst/>
            <a:ahLst/>
            <a:cxnLst/>
            <a:rect r="r" b="b" t="t" l="l"/>
            <a:pathLst>
              <a:path h="700130" w="686128">
                <a:moveTo>
                  <a:pt x="686128" y="0"/>
                </a:moveTo>
                <a:lnTo>
                  <a:pt x="0" y="0"/>
                </a:lnTo>
                <a:lnTo>
                  <a:pt x="0" y="700131"/>
                </a:lnTo>
                <a:lnTo>
                  <a:pt x="686128" y="700131"/>
                </a:lnTo>
                <a:lnTo>
                  <a:pt x="686128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4468945" y="949860"/>
            <a:ext cx="533660" cy="544551"/>
          </a:xfrm>
          <a:custGeom>
            <a:avLst/>
            <a:gdLst/>
            <a:ahLst/>
            <a:cxnLst/>
            <a:rect r="r" b="b" t="t" l="l"/>
            <a:pathLst>
              <a:path h="544551" w="533660">
                <a:moveTo>
                  <a:pt x="0" y="0"/>
                </a:moveTo>
                <a:lnTo>
                  <a:pt x="533660" y="0"/>
                </a:lnTo>
                <a:lnTo>
                  <a:pt x="533660" y="544551"/>
                </a:lnTo>
                <a:lnTo>
                  <a:pt x="0" y="54455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3116753" y="9734144"/>
            <a:ext cx="727427" cy="742273"/>
          </a:xfrm>
          <a:custGeom>
            <a:avLst/>
            <a:gdLst/>
            <a:ahLst/>
            <a:cxnLst/>
            <a:rect r="r" b="b" t="t" l="l"/>
            <a:pathLst>
              <a:path h="742273" w="727427">
                <a:moveTo>
                  <a:pt x="0" y="0"/>
                </a:moveTo>
                <a:lnTo>
                  <a:pt x="727428" y="0"/>
                </a:lnTo>
                <a:lnTo>
                  <a:pt x="727428" y="742272"/>
                </a:lnTo>
                <a:lnTo>
                  <a:pt x="0" y="74227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2506859" y="3554826"/>
            <a:ext cx="533660" cy="544551"/>
          </a:xfrm>
          <a:custGeom>
            <a:avLst/>
            <a:gdLst/>
            <a:ahLst/>
            <a:cxnLst/>
            <a:rect r="r" b="b" t="t" l="l"/>
            <a:pathLst>
              <a:path h="544551" w="533660">
                <a:moveTo>
                  <a:pt x="0" y="0"/>
                </a:moveTo>
                <a:lnTo>
                  <a:pt x="533661" y="0"/>
                </a:lnTo>
                <a:lnTo>
                  <a:pt x="533661" y="544551"/>
                </a:lnTo>
                <a:lnTo>
                  <a:pt x="0" y="54455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2773690" y="2665810"/>
            <a:ext cx="12736762" cy="7621190"/>
          </a:xfrm>
          <a:custGeom>
            <a:avLst/>
            <a:gdLst/>
            <a:ahLst/>
            <a:cxnLst/>
            <a:rect r="r" b="b" t="t" l="l"/>
            <a:pathLst>
              <a:path h="7621190" w="12736762">
                <a:moveTo>
                  <a:pt x="0" y="0"/>
                </a:moveTo>
                <a:lnTo>
                  <a:pt x="12736761" y="0"/>
                </a:lnTo>
                <a:lnTo>
                  <a:pt x="12736761" y="7621190"/>
                </a:lnTo>
                <a:lnTo>
                  <a:pt x="0" y="762119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14884" t="0" r="-14615" b="0"/>
            </a:stretch>
          </a:blipFill>
        </p:spPr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E4FCFF">
                <a:alpha val="100000"/>
              </a:srgbClr>
            </a:gs>
            <a:gs pos="100000">
              <a:srgbClr val="EED5EF">
                <a:alpha val="100000"/>
              </a:srgbClr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1208909">
            <a:off x="-735599" y="1358121"/>
            <a:ext cx="2643759" cy="4114800"/>
          </a:xfrm>
          <a:custGeom>
            <a:avLst/>
            <a:gdLst/>
            <a:ahLst/>
            <a:cxnLst/>
            <a:rect r="r" b="b" t="t" l="l"/>
            <a:pathLst>
              <a:path h="4114800" w="2643759">
                <a:moveTo>
                  <a:pt x="0" y="0"/>
                </a:moveTo>
                <a:lnTo>
                  <a:pt x="2643759" y="0"/>
                </a:lnTo>
                <a:lnTo>
                  <a:pt x="264375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2398439" y="8527735"/>
            <a:ext cx="4179406" cy="1917303"/>
          </a:xfrm>
          <a:custGeom>
            <a:avLst/>
            <a:gdLst/>
            <a:ahLst/>
            <a:cxnLst/>
            <a:rect r="r" b="b" t="t" l="l"/>
            <a:pathLst>
              <a:path h="1917303" w="4179406">
                <a:moveTo>
                  <a:pt x="0" y="0"/>
                </a:moveTo>
                <a:lnTo>
                  <a:pt x="4179406" y="0"/>
                </a:lnTo>
                <a:lnTo>
                  <a:pt x="4179406" y="1917303"/>
                </a:lnTo>
                <a:lnTo>
                  <a:pt x="0" y="19173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2077299">
            <a:off x="2165798" y="-2152902"/>
            <a:ext cx="13672481" cy="12884766"/>
          </a:xfrm>
          <a:custGeom>
            <a:avLst/>
            <a:gdLst/>
            <a:ahLst/>
            <a:cxnLst/>
            <a:rect r="r" b="b" t="t" l="l"/>
            <a:pathLst>
              <a:path h="12884766" w="13672481">
                <a:moveTo>
                  <a:pt x="0" y="0"/>
                </a:moveTo>
                <a:lnTo>
                  <a:pt x="13672481" y="0"/>
                </a:lnTo>
                <a:lnTo>
                  <a:pt x="13672481" y="12884766"/>
                </a:lnTo>
                <a:lnTo>
                  <a:pt x="0" y="1288476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1587783">
            <a:off x="16500568" y="1133721"/>
            <a:ext cx="2737688" cy="3400855"/>
          </a:xfrm>
          <a:custGeom>
            <a:avLst/>
            <a:gdLst/>
            <a:ahLst/>
            <a:cxnLst/>
            <a:rect r="r" b="b" t="t" l="l"/>
            <a:pathLst>
              <a:path h="3400855" w="2737688">
                <a:moveTo>
                  <a:pt x="0" y="0"/>
                </a:moveTo>
                <a:lnTo>
                  <a:pt x="2737689" y="0"/>
                </a:lnTo>
                <a:lnTo>
                  <a:pt x="2737689" y="3400855"/>
                </a:lnTo>
                <a:lnTo>
                  <a:pt x="0" y="340085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2075025">
            <a:off x="15290590" y="8330553"/>
            <a:ext cx="3971137" cy="3912893"/>
          </a:xfrm>
          <a:custGeom>
            <a:avLst/>
            <a:gdLst/>
            <a:ahLst/>
            <a:cxnLst/>
            <a:rect r="r" b="b" t="t" l="l"/>
            <a:pathLst>
              <a:path h="3912893" w="3971137">
                <a:moveTo>
                  <a:pt x="0" y="0"/>
                </a:moveTo>
                <a:lnTo>
                  <a:pt x="3971136" y="0"/>
                </a:lnTo>
                <a:lnTo>
                  <a:pt x="3971136" y="3912894"/>
                </a:lnTo>
                <a:lnTo>
                  <a:pt x="0" y="391289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4985198" y="7928440"/>
            <a:ext cx="3185294" cy="2659720"/>
          </a:xfrm>
          <a:custGeom>
            <a:avLst/>
            <a:gdLst/>
            <a:ahLst/>
            <a:cxnLst/>
            <a:rect r="r" b="b" t="t" l="l"/>
            <a:pathLst>
              <a:path h="2659720" w="3185294">
                <a:moveTo>
                  <a:pt x="0" y="0"/>
                </a:moveTo>
                <a:lnTo>
                  <a:pt x="3185294" y="0"/>
                </a:lnTo>
                <a:lnTo>
                  <a:pt x="3185294" y="2659720"/>
                </a:lnTo>
                <a:lnTo>
                  <a:pt x="0" y="265972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544010" y="8209691"/>
            <a:ext cx="3205273" cy="2235678"/>
          </a:xfrm>
          <a:custGeom>
            <a:avLst/>
            <a:gdLst/>
            <a:ahLst/>
            <a:cxnLst/>
            <a:rect r="r" b="b" t="t" l="l"/>
            <a:pathLst>
              <a:path h="2235678" w="3205273">
                <a:moveTo>
                  <a:pt x="0" y="0"/>
                </a:moveTo>
                <a:lnTo>
                  <a:pt x="3205273" y="0"/>
                </a:lnTo>
                <a:lnTo>
                  <a:pt x="3205273" y="2235678"/>
                </a:lnTo>
                <a:lnTo>
                  <a:pt x="0" y="223567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0863933" y="-152115"/>
            <a:ext cx="836938" cy="854019"/>
          </a:xfrm>
          <a:custGeom>
            <a:avLst/>
            <a:gdLst/>
            <a:ahLst/>
            <a:cxnLst/>
            <a:rect r="r" b="b" t="t" l="l"/>
            <a:pathLst>
              <a:path h="854019" w="836938">
                <a:moveTo>
                  <a:pt x="0" y="0"/>
                </a:moveTo>
                <a:lnTo>
                  <a:pt x="836938" y="0"/>
                </a:lnTo>
                <a:lnTo>
                  <a:pt x="836938" y="854018"/>
                </a:lnTo>
                <a:lnTo>
                  <a:pt x="0" y="85401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true" flipV="false" rot="0">
            <a:off x="544010" y="7364757"/>
            <a:ext cx="686128" cy="700130"/>
          </a:xfrm>
          <a:custGeom>
            <a:avLst/>
            <a:gdLst/>
            <a:ahLst/>
            <a:cxnLst/>
            <a:rect r="r" b="b" t="t" l="l"/>
            <a:pathLst>
              <a:path h="700130" w="686128">
                <a:moveTo>
                  <a:pt x="686127" y="0"/>
                </a:moveTo>
                <a:lnTo>
                  <a:pt x="0" y="0"/>
                </a:lnTo>
                <a:lnTo>
                  <a:pt x="0" y="700131"/>
                </a:lnTo>
                <a:lnTo>
                  <a:pt x="686127" y="700131"/>
                </a:lnTo>
                <a:lnTo>
                  <a:pt x="686127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7259300" y="6160674"/>
            <a:ext cx="836938" cy="854019"/>
          </a:xfrm>
          <a:custGeom>
            <a:avLst/>
            <a:gdLst/>
            <a:ahLst/>
            <a:cxnLst/>
            <a:rect r="r" b="b" t="t" l="l"/>
            <a:pathLst>
              <a:path h="854019" w="836938">
                <a:moveTo>
                  <a:pt x="0" y="0"/>
                </a:moveTo>
                <a:lnTo>
                  <a:pt x="836938" y="0"/>
                </a:lnTo>
                <a:lnTo>
                  <a:pt x="836938" y="854018"/>
                </a:lnTo>
                <a:lnTo>
                  <a:pt x="0" y="85401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true" flipV="false" rot="0">
            <a:off x="14187882" y="8327710"/>
            <a:ext cx="686128" cy="700130"/>
          </a:xfrm>
          <a:custGeom>
            <a:avLst/>
            <a:gdLst/>
            <a:ahLst/>
            <a:cxnLst/>
            <a:rect r="r" b="b" t="t" l="l"/>
            <a:pathLst>
              <a:path h="700130" w="686128">
                <a:moveTo>
                  <a:pt x="686127" y="0"/>
                </a:moveTo>
                <a:lnTo>
                  <a:pt x="0" y="0"/>
                </a:lnTo>
                <a:lnTo>
                  <a:pt x="0" y="700131"/>
                </a:lnTo>
                <a:lnTo>
                  <a:pt x="686127" y="700131"/>
                </a:lnTo>
                <a:lnTo>
                  <a:pt x="686127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8886828" y="8900521"/>
            <a:ext cx="836938" cy="854019"/>
          </a:xfrm>
          <a:custGeom>
            <a:avLst/>
            <a:gdLst/>
            <a:ahLst/>
            <a:cxnLst/>
            <a:rect r="r" b="b" t="t" l="l"/>
            <a:pathLst>
              <a:path h="854019" w="836938">
                <a:moveTo>
                  <a:pt x="0" y="0"/>
                </a:moveTo>
                <a:lnTo>
                  <a:pt x="836938" y="0"/>
                </a:lnTo>
                <a:lnTo>
                  <a:pt x="836938" y="854018"/>
                </a:lnTo>
                <a:lnTo>
                  <a:pt x="0" y="85401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928922">
            <a:off x="14334215" y="4762950"/>
            <a:ext cx="1756119" cy="1075623"/>
          </a:xfrm>
          <a:custGeom>
            <a:avLst/>
            <a:gdLst/>
            <a:ahLst/>
            <a:cxnLst/>
            <a:rect r="r" b="b" t="t" l="l"/>
            <a:pathLst>
              <a:path h="1075623" w="1756119">
                <a:moveTo>
                  <a:pt x="0" y="0"/>
                </a:moveTo>
                <a:lnTo>
                  <a:pt x="1756119" y="0"/>
                </a:lnTo>
                <a:lnTo>
                  <a:pt x="1756119" y="1075623"/>
                </a:lnTo>
                <a:lnTo>
                  <a:pt x="0" y="1075623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928922">
            <a:off x="-291779" y="2296337"/>
            <a:ext cx="1756119" cy="1075623"/>
          </a:xfrm>
          <a:custGeom>
            <a:avLst/>
            <a:gdLst/>
            <a:ahLst/>
            <a:cxnLst/>
            <a:rect r="r" b="b" t="t" l="l"/>
            <a:pathLst>
              <a:path h="1075623" w="1756119">
                <a:moveTo>
                  <a:pt x="0" y="0"/>
                </a:moveTo>
                <a:lnTo>
                  <a:pt x="1756119" y="0"/>
                </a:lnTo>
                <a:lnTo>
                  <a:pt x="1756119" y="1075623"/>
                </a:lnTo>
                <a:lnTo>
                  <a:pt x="0" y="1075623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6159376" y="601691"/>
            <a:ext cx="836938" cy="854019"/>
          </a:xfrm>
          <a:custGeom>
            <a:avLst/>
            <a:gdLst/>
            <a:ahLst/>
            <a:cxnLst/>
            <a:rect r="r" b="b" t="t" l="l"/>
            <a:pathLst>
              <a:path h="854019" w="836938">
                <a:moveTo>
                  <a:pt x="0" y="0"/>
                </a:moveTo>
                <a:lnTo>
                  <a:pt x="836938" y="0"/>
                </a:lnTo>
                <a:lnTo>
                  <a:pt x="836938" y="854018"/>
                </a:lnTo>
                <a:lnTo>
                  <a:pt x="0" y="85401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true" flipV="false" rot="0">
            <a:off x="3387431" y="4289481"/>
            <a:ext cx="836938" cy="854019"/>
          </a:xfrm>
          <a:custGeom>
            <a:avLst/>
            <a:gdLst/>
            <a:ahLst/>
            <a:cxnLst/>
            <a:rect r="r" b="b" t="t" l="l"/>
            <a:pathLst>
              <a:path h="854019" w="836938">
                <a:moveTo>
                  <a:pt x="836938" y="0"/>
                </a:moveTo>
                <a:lnTo>
                  <a:pt x="0" y="0"/>
                </a:lnTo>
                <a:lnTo>
                  <a:pt x="0" y="854019"/>
                </a:lnTo>
                <a:lnTo>
                  <a:pt x="836938" y="854019"/>
                </a:lnTo>
                <a:lnTo>
                  <a:pt x="836938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-2032760" y="5447455"/>
            <a:ext cx="4179406" cy="1917303"/>
          </a:xfrm>
          <a:custGeom>
            <a:avLst/>
            <a:gdLst/>
            <a:ahLst/>
            <a:cxnLst/>
            <a:rect r="r" b="b" t="t" l="l"/>
            <a:pathLst>
              <a:path h="1917303" w="4179406">
                <a:moveTo>
                  <a:pt x="0" y="0"/>
                </a:moveTo>
                <a:lnTo>
                  <a:pt x="4179406" y="0"/>
                </a:lnTo>
                <a:lnTo>
                  <a:pt x="4179406" y="1917302"/>
                </a:lnTo>
                <a:lnTo>
                  <a:pt x="0" y="19173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9" id="19"/>
          <p:cNvSpPr txBox="true"/>
          <p:nvPr/>
        </p:nvSpPr>
        <p:spPr>
          <a:xfrm rot="0">
            <a:off x="0" y="132080"/>
            <a:ext cx="13827175" cy="8966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DejaVu Serif Bold"/>
              </a:rPr>
              <a:t>2. Phương pháp và hình thức tổ chức: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5989141" y="3929589"/>
            <a:ext cx="6309717" cy="9036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420"/>
              </a:lnSpc>
            </a:pPr>
            <a:r>
              <a:rPr lang="en-US" sz="5300">
                <a:solidFill>
                  <a:srgbClr val="000000"/>
                </a:solidFill>
                <a:latin typeface="Noto Serif Display"/>
              </a:rPr>
              <a:t>-Cô kể chuyện lần 2 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E4FCFF">
                <a:alpha val="100000"/>
              </a:srgbClr>
            </a:gs>
            <a:gs pos="100000">
              <a:srgbClr val="EED5EF">
                <a:alpha val="100000"/>
              </a:srgbClr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-3169221">
            <a:off x="6576539" y="7181710"/>
            <a:ext cx="242875" cy="465436"/>
            <a:chOff x="0" y="0"/>
            <a:chExt cx="424137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24137" cy="812800"/>
            </a:xfrm>
            <a:custGeom>
              <a:avLst/>
              <a:gdLst/>
              <a:ahLst/>
              <a:cxnLst/>
              <a:rect r="r" b="b" t="t" l="l"/>
              <a:pathLst>
                <a:path h="812800" w="424137">
                  <a:moveTo>
                    <a:pt x="212069" y="0"/>
                  </a:moveTo>
                  <a:cubicBezTo>
                    <a:pt x="94946" y="0"/>
                    <a:pt x="0" y="181951"/>
                    <a:pt x="0" y="406400"/>
                  </a:cubicBezTo>
                  <a:cubicBezTo>
                    <a:pt x="0" y="630849"/>
                    <a:pt x="94946" y="812800"/>
                    <a:pt x="212069" y="812800"/>
                  </a:cubicBezTo>
                  <a:cubicBezTo>
                    <a:pt x="329191" y="812800"/>
                    <a:pt x="424137" y="630849"/>
                    <a:pt x="424137" y="406400"/>
                  </a:cubicBezTo>
                  <a:cubicBezTo>
                    <a:pt x="424137" y="181951"/>
                    <a:pt x="329191" y="0"/>
                    <a:pt x="212069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39763" y="38100"/>
              <a:ext cx="344611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-3169221">
            <a:off x="10863212" y="4334269"/>
            <a:ext cx="242875" cy="465436"/>
            <a:chOff x="0" y="0"/>
            <a:chExt cx="424137" cy="81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424137" cy="812800"/>
            </a:xfrm>
            <a:custGeom>
              <a:avLst/>
              <a:gdLst/>
              <a:ahLst/>
              <a:cxnLst/>
              <a:rect r="r" b="b" t="t" l="l"/>
              <a:pathLst>
                <a:path h="812800" w="424137">
                  <a:moveTo>
                    <a:pt x="212069" y="0"/>
                  </a:moveTo>
                  <a:cubicBezTo>
                    <a:pt x="94946" y="0"/>
                    <a:pt x="0" y="181951"/>
                    <a:pt x="0" y="406400"/>
                  </a:cubicBezTo>
                  <a:cubicBezTo>
                    <a:pt x="0" y="630849"/>
                    <a:pt x="94946" y="812800"/>
                    <a:pt x="212069" y="812800"/>
                  </a:cubicBezTo>
                  <a:cubicBezTo>
                    <a:pt x="329191" y="812800"/>
                    <a:pt x="424137" y="630849"/>
                    <a:pt x="424137" y="406400"/>
                  </a:cubicBezTo>
                  <a:cubicBezTo>
                    <a:pt x="424137" y="181951"/>
                    <a:pt x="329191" y="0"/>
                    <a:pt x="212069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39763" y="38100"/>
              <a:ext cx="344611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true" rot="8421593">
            <a:off x="3539423" y="6651106"/>
            <a:ext cx="1454526" cy="1506572"/>
          </a:xfrm>
          <a:custGeom>
            <a:avLst/>
            <a:gdLst/>
            <a:ahLst/>
            <a:cxnLst/>
            <a:rect r="r" b="b" t="t" l="l"/>
            <a:pathLst>
              <a:path h="1506572" w="1454526">
                <a:moveTo>
                  <a:pt x="0" y="1506571"/>
                </a:moveTo>
                <a:lnTo>
                  <a:pt x="1454526" y="1506571"/>
                </a:lnTo>
                <a:lnTo>
                  <a:pt x="1454526" y="0"/>
                </a:lnTo>
                <a:lnTo>
                  <a:pt x="0" y="0"/>
                </a:lnTo>
                <a:lnTo>
                  <a:pt x="0" y="1506571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true" flipV="true" rot="0">
            <a:off x="14332852" y="-265714"/>
            <a:ext cx="4661679" cy="1652777"/>
          </a:xfrm>
          <a:custGeom>
            <a:avLst/>
            <a:gdLst/>
            <a:ahLst/>
            <a:cxnLst/>
            <a:rect r="r" b="b" t="t" l="l"/>
            <a:pathLst>
              <a:path h="1652777" w="4661679">
                <a:moveTo>
                  <a:pt x="4661679" y="1652777"/>
                </a:moveTo>
                <a:lnTo>
                  <a:pt x="0" y="1652777"/>
                </a:lnTo>
                <a:lnTo>
                  <a:pt x="0" y="0"/>
                </a:lnTo>
                <a:lnTo>
                  <a:pt x="4661679" y="0"/>
                </a:lnTo>
                <a:lnTo>
                  <a:pt x="4661679" y="1652777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-266277" y="7912801"/>
            <a:ext cx="2307484" cy="2448258"/>
          </a:xfrm>
          <a:custGeom>
            <a:avLst/>
            <a:gdLst/>
            <a:ahLst/>
            <a:cxnLst/>
            <a:rect r="r" b="b" t="t" l="l"/>
            <a:pathLst>
              <a:path h="2448258" w="2307484">
                <a:moveTo>
                  <a:pt x="0" y="0"/>
                </a:moveTo>
                <a:lnTo>
                  <a:pt x="2307484" y="0"/>
                </a:lnTo>
                <a:lnTo>
                  <a:pt x="2307484" y="2448258"/>
                </a:lnTo>
                <a:lnTo>
                  <a:pt x="0" y="244825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6490955" y="7701326"/>
            <a:ext cx="1989885" cy="3109196"/>
          </a:xfrm>
          <a:custGeom>
            <a:avLst/>
            <a:gdLst/>
            <a:ahLst/>
            <a:cxnLst/>
            <a:rect r="r" b="b" t="t" l="l"/>
            <a:pathLst>
              <a:path h="3109196" w="1989885">
                <a:moveTo>
                  <a:pt x="0" y="0"/>
                </a:moveTo>
                <a:lnTo>
                  <a:pt x="1989885" y="0"/>
                </a:lnTo>
                <a:lnTo>
                  <a:pt x="1989885" y="3109196"/>
                </a:lnTo>
                <a:lnTo>
                  <a:pt x="0" y="310919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true" rot="0">
            <a:off x="-266277" y="-265714"/>
            <a:ext cx="4661679" cy="1652777"/>
          </a:xfrm>
          <a:custGeom>
            <a:avLst/>
            <a:gdLst/>
            <a:ahLst/>
            <a:cxnLst/>
            <a:rect r="r" b="b" t="t" l="l"/>
            <a:pathLst>
              <a:path h="1652777" w="4661679">
                <a:moveTo>
                  <a:pt x="0" y="1652777"/>
                </a:moveTo>
                <a:lnTo>
                  <a:pt x="4661680" y="1652777"/>
                </a:lnTo>
                <a:lnTo>
                  <a:pt x="4661680" y="0"/>
                </a:lnTo>
                <a:lnTo>
                  <a:pt x="0" y="0"/>
                </a:lnTo>
                <a:lnTo>
                  <a:pt x="0" y="1652777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4400869" y="7790452"/>
            <a:ext cx="1080816" cy="1102874"/>
          </a:xfrm>
          <a:custGeom>
            <a:avLst/>
            <a:gdLst/>
            <a:ahLst/>
            <a:cxnLst/>
            <a:rect r="r" b="b" t="t" l="l"/>
            <a:pathLst>
              <a:path h="1102874" w="1080816">
                <a:moveTo>
                  <a:pt x="0" y="0"/>
                </a:moveTo>
                <a:lnTo>
                  <a:pt x="1080817" y="0"/>
                </a:lnTo>
                <a:lnTo>
                  <a:pt x="1080817" y="1102874"/>
                </a:lnTo>
                <a:lnTo>
                  <a:pt x="0" y="110287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true" flipV="false" rot="0">
            <a:off x="4395403" y="8786865"/>
            <a:ext cx="686128" cy="700130"/>
          </a:xfrm>
          <a:custGeom>
            <a:avLst/>
            <a:gdLst/>
            <a:ahLst/>
            <a:cxnLst/>
            <a:rect r="r" b="b" t="t" l="l"/>
            <a:pathLst>
              <a:path h="700130" w="686128">
                <a:moveTo>
                  <a:pt x="686127" y="0"/>
                </a:moveTo>
                <a:lnTo>
                  <a:pt x="0" y="0"/>
                </a:lnTo>
                <a:lnTo>
                  <a:pt x="0" y="700130"/>
                </a:lnTo>
                <a:lnTo>
                  <a:pt x="686127" y="700130"/>
                </a:lnTo>
                <a:lnTo>
                  <a:pt x="686127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true" flipV="false" rot="0">
            <a:off x="2999348" y="2211809"/>
            <a:ext cx="1080816" cy="1102874"/>
          </a:xfrm>
          <a:custGeom>
            <a:avLst/>
            <a:gdLst/>
            <a:ahLst/>
            <a:cxnLst/>
            <a:rect r="r" b="b" t="t" l="l"/>
            <a:pathLst>
              <a:path h="1102874" w="1080816">
                <a:moveTo>
                  <a:pt x="1080816" y="0"/>
                </a:moveTo>
                <a:lnTo>
                  <a:pt x="0" y="0"/>
                </a:lnTo>
                <a:lnTo>
                  <a:pt x="0" y="1102874"/>
                </a:lnTo>
                <a:lnTo>
                  <a:pt x="1080816" y="1102874"/>
                </a:lnTo>
                <a:lnTo>
                  <a:pt x="1080816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true" flipV="false" rot="0">
            <a:off x="14795558" y="2508265"/>
            <a:ext cx="686128" cy="700130"/>
          </a:xfrm>
          <a:custGeom>
            <a:avLst/>
            <a:gdLst/>
            <a:ahLst/>
            <a:cxnLst/>
            <a:rect r="r" b="b" t="t" l="l"/>
            <a:pathLst>
              <a:path h="700130" w="686128">
                <a:moveTo>
                  <a:pt x="686128" y="0"/>
                </a:moveTo>
                <a:lnTo>
                  <a:pt x="0" y="0"/>
                </a:lnTo>
                <a:lnTo>
                  <a:pt x="0" y="700130"/>
                </a:lnTo>
                <a:lnTo>
                  <a:pt x="686128" y="700130"/>
                </a:lnTo>
                <a:lnTo>
                  <a:pt x="686128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4014564" y="4642802"/>
            <a:ext cx="10258871" cy="18205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DejaVu Serif Bold"/>
              </a:rPr>
              <a:t>Cô vừa kể chuyện gì? </a:t>
            </a:r>
          </a:p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DejaVu Serif Bold"/>
              </a:rPr>
              <a:t>Trong chuyện có những ai? 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E4FCFF">
                <a:alpha val="100000"/>
              </a:srgbClr>
            </a:gs>
            <a:gs pos="100000">
              <a:srgbClr val="EED5EF">
                <a:alpha val="100000"/>
              </a:srgbClr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533658" y="5926330"/>
            <a:ext cx="3015664" cy="4408247"/>
          </a:xfrm>
          <a:custGeom>
            <a:avLst/>
            <a:gdLst/>
            <a:ahLst/>
            <a:cxnLst/>
            <a:rect r="r" b="b" t="t" l="l"/>
            <a:pathLst>
              <a:path h="4408247" w="3015664">
                <a:moveTo>
                  <a:pt x="0" y="0"/>
                </a:moveTo>
                <a:lnTo>
                  <a:pt x="3015663" y="0"/>
                </a:lnTo>
                <a:lnTo>
                  <a:pt x="3015663" y="4408247"/>
                </a:lnTo>
                <a:lnTo>
                  <a:pt x="0" y="44082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8614729"/>
            <a:ext cx="2109053" cy="2447214"/>
          </a:xfrm>
          <a:custGeom>
            <a:avLst/>
            <a:gdLst/>
            <a:ahLst/>
            <a:cxnLst/>
            <a:rect r="r" b="b" t="t" l="l"/>
            <a:pathLst>
              <a:path h="2447214" w="2109053">
                <a:moveTo>
                  <a:pt x="0" y="0"/>
                </a:moveTo>
                <a:lnTo>
                  <a:pt x="2109053" y="0"/>
                </a:lnTo>
                <a:lnTo>
                  <a:pt x="2109053" y="2447214"/>
                </a:lnTo>
                <a:lnTo>
                  <a:pt x="0" y="24472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7125993" y="5682719"/>
            <a:ext cx="2299732" cy="4895469"/>
          </a:xfrm>
          <a:custGeom>
            <a:avLst/>
            <a:gdLst/>
            <a:ahLst/>
            <a:cxnLst/>
            <a:rect r="r" b="b" t="t" l="l"/>
            <a:pathLst>
              <a:path h="4895469" w="2299732">
                <a:moveTo>
                  <a:pt x="0" y="0"/>
                </a:moveTo>
                <a:lnTo>
                  <a:pt x="2299732" y="0"/>
                </a:lnTo>
                <a:lnTo>
                  <a:pt x="2299732" y="4895469"/>
                </a:lnTo>
                <a:lnTo>
                  <a:pt x="0" y="48954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547971">
            <a:off x="16602099" y="8276657"/>
            <a:ext cx="2045142" cy="2540549"/>
          </a:xfrm>
          <a:custGeom>
            <a:avLst/>
            <a:gdLst/>
            <a:ahLst/>
            <a:cxnLst/>
            <a:rect r="r" b="b" t="t" l="l"/>
            <a:pathLst>
              <a:path h="2540549" w="2045142">
                <a:moveTo>
                  <a:pt x="0" y="0"/>
                </a:moveTo>
                <a:lnTo>
                  <a:pt x="2045142" y="0"/>
                </a:lnTo>
                <a:lnTo>
                  <a:pt x="2045142" y="2540549"/>
                </a:lnTo>
                <a:lnTo>
                  <a:pt x="0" y="254054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928922">
            <a:off x="15070657" y="1330682"/>
            <a:ext cx="1756119" cy="1075623"/>
          </a:xfrm>
          <a:custGeom>
            <a:avLst/>
            <a:gdLst/>
            <a:ahLst/>
            <a:cxnLst/>
            <a:rect r="r" b="b" t="t" l="l"/>
            <a:pathLst>
              <a:path h="1075623" w="1756119">
                <a:moveTo>
                  <a:pt x="0" y="0"/>
                </a:moveTo>
                <a:lnTo>
                  <a:pt x="1756120" y="0"/>
                </a:lnTo>
                <a:lnTo>
                  <a:pt x="1756120" y="1075623"/>
                </a:lnTo>
                <a:lnTo>
                  <a:pt x="0" y="107562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true" flipV="false" rot="928922">
            <a:off x="2220754" y="2170475"/>
            <a:ext cx="1756119" cy="1075623"/>
          </a:xfrm>
          <a:custGeom>
            <a:avLst/>
            <a:gdLst/>
            <a:ahLst/>
            <a:cxnLst/>
            <a:rect r="r" b="b" t="t" l="l"/>
            <a:pathLst>
              <a:path h="1075623" w="1756119">
                <a:moveTo>
                  <a:pt x="1756119" y="0"/>
                </a:moveTo>
                <a:lnTo>
                  <a:pt x="0" y="0"/>
                </a:lnTo>
                <a:lnTo>
                  <a:pt x="0" y="1075623"/>
                </a:lnTo>
                <a:lnTo>
                  <a:pt x="1756119" y="1075623"/>
                </a:lnTo>
                <a:lnTo>
                  <a:pt x="1756119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true" rot="0">
            <a:off x="16129532" y="-1200359"/>
            <a:ext cx="2990275" cy="3155963"/>
          </a:xfrm>
          <a:custGeom>
            <a:avLst/>
            <a:gdLst/>
            <a:ahLst/>
            <a:cxnLst/>
            <a:rect r="r" b="b" t="t" l="l"/>
            <a:pathLst>
              <a:path h="3155963" w="2990275">
                <a:moveTo>
                  <a:pt x="0" y="3155963"/>
                </a:moveTo>
                <a:lnTo>
                  <a:pt x="2990275" y="3155963"/>
                </a:lnTo>
                <a:lnTo>
                  <a:pt x="2990275" y="0"/>
                </a:lnTo>
                <a:lnTo>
                  <a:pt x="0" y="0"/>
                </a:lnTo>
                <a:lnTo>
                  <a:pt x="0" y="3155963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true" flipV="true" rot="0">
            <a:off x="-440611" y="-549282"/>
            <a:ext cx="2990275" cy="3155963"/>
          </a:xfrm>
          <a:custGeom>
            <a:avLst/>
            <a:gdLst/>
            <a:ahLst/>
            <a:cxnLst/>
            <a:rect r="r" b="b" t="t" l="l"/>
            <a:pathLst>
              <a:path h="3155963" w="2990275">
                <a:moveTo>
                  <a:pt x="2990275" y="3155964"/>
                </a:moveTo>
                <a:lnTo>
                  <a:pt x="0" y="3155964"/>
                </a:lnTo>
                <a:lnTo>
                  <a:pt x="0" y="0"/>
                </a:lnTo>
                <a:lnTo>
                  <a:pt x="2990275" y="0"/>
                </a:lnTo>
                <a:lnTo>
                  <a:pt x="2990275" y="3155964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3386909" y="3223828"/>
            <a:ext cx="12561808" cy="7110749"/>
          </a:xfrm>
          <a:custGeom>
            <a:avLst/>
            <a:gdLst/>
            <a:ahLst/>
            <a:cxnLst/>
            <a:rect r="r" b="b" t="t" l="l"/>
            <a:pathLst>
              <a:path h="7110749" w="12561808">
                <a:moveTo>
                  <a:pt x="0" y="0"/>
                </a:moveTo>
                <a:lnTo>
                  <a:pt x="12561808" y="0"/>
                </a:lnTo>
                <a:lnTo>
                  <a:pt x="12561808" y="7110749"/>
                </a:lnTo>
                <a:lnTo>
                  <a:pt x="0" y="711074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16240" t="0" r="-18305" b="-9824"/>
            </a:stretch>
          </a:blipFill>
        </p:spPr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E4FCFF">
                <a:alpha val="100000"/>
              </a:srgbClr>
            </a:gs>
            <a:gs pos="100000">
              <a:srgbClr val="EED5EF">
                <a:alpha val="100000"/>
              </a:srgbClr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true" rot="0">
            <a:off x="-690909" y="-617296"/>
            <a:ext cx="7352946" cy="2606953"/>
          </a:xfrm>
          <a:custGeom>
            <a:avLst/>
            <a:gdLst/>
            <a:ahLst/>
            <a:cxnLst/>
            <a:rect r="r" b="b" t="t" l="l"/>
            <a:pathLst>
              <a:path h="2606953" w="7352946">
                <a:moveTo>
                  <a:pt x="0" y="2606953"/>
                </a:moveTo>
                <a:lnTo>
                  <a:pt x="7352946" y="2606953"/>
                </a:lnTo>
                <a:lnTo>
                  <a:pt x="7352946" y="0"/>
                </a:lnTo>
                <a:lnTo>
                  <a:pt x="0" y="0"/>
                </a:lnTo>
                <a:lnTo>
                  <a:pt x="0" y="2606953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true" rot="0">
            <a:off x="11708110" y="-617296"/>
            <a:ext cx="7352946" cy="2606953"/>
          </a:xfrm>
          <a:custGeom>
            <a:avLst/>
            <a:gdLst/>
            <a:ahLst/>
            <a:cxnLst/>
            <a:rect r="r" b="b" t="t" l="l"/>
            <a:pathLst>
              <a:path h="2606953" w="7352946">
                <a:moveTo>
                  <a:pt x="7352946" y="2606953"/>
                </a:moveTo>
                <a:lnTo>
                  <a:pt x="0" y="2606953"/>
                </a:lnTo>
                <a:lnTo>
                  <a:pt x="0" y="0"/>
                </a:lnTo>
                <a:lnTo>
                  <a:pt x="7352946" y="0"/>
                </a:lnTo>
                <a:lnTo>
                  <a:pt x="7352946" y="2606953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690909" y="8799331"/>
            <a:ext cx="7352946" cy="2606953"/>
          </a:xfrm>
          <a:custGeom>
            <a:avLst/>
            <a:gdLst/>
            <a:ahLst/>
            <a:cxnLst/>
            <a:rect r="r" b="b" t="t" l="l"/>
            <a:pathLst>
              <a:path h="2606953" w="7352946">
                <a:moveTo>
                  <a:pt x="0" y="0"/>
                </a:moveTo>
                <a:lnTo>
                  <a:pt x="7352946" y="0"/>
                </a:lnTo>
                <a:lnTo>
                  <a:pt x="7352946" y="2606954"/>
                </a:lnTo>
                <a:lnTo>
                  <a:pt x="0" y="260695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true" flipV="false" rot="0">
            <a:off x="11571422" y="8541438"/>
            <a:ext cx="7352946" cy="2606953"/>
          </a:xfrm>
          <a:custGeom>
            <a:avLst/>
            <a:gdLst/>
            <a:ahLst/>
            <a:cxnLst/>
            <a:rect r="r" b="b" t="t" l="l"/>
            <a:pathLst>
              <a:path h="2606953" w="7352946">
                <a:moveTo>
                  <a:pt x="7352946" y="0"/>
                </a:moveTo>
                <a:lnTo>
                  <a:pt x="0" y="0"/>
                </a:lnTo>
                <a:lnTo>
                  <a:pt x="0" y="2606953"/>
                </a:lnTo>
                <a:lnTo>
                  <a:pt x="7352946" y="2606953"/>
                </a:lnTo>
                <a:lnTo>
                  <a:pt x="735294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266277" y="7912801"/>
            <a:ext cx="2307484" cy="2448258"/>
          </a:xfrm>
          <a:custGeom>
            <a:avLst/>
            <a:gdLst/>
            <a:ahLst/>
            <a:cxnLst/>
            <a:rect r="r" b="b" t="t" l="l"/>
            <a:pathLst>
              <a:path h="2448258" w="2307484">
                <a:moveTo>
                  <a:pt x="0" y="0"/>
                </a:moveTo>
                <a:lnTo>
                  <a:pt x="2307484" y="0"/>
                </a:lnTo>
                <a:lnTo>
                  <a:pt x="2307484" y="2448258"/>
                </a:lnTo>
                <a:lnTo>
                  <a:pt x="0" y="244825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331879" y="9268192"/>
            <a:ext cx="1653685" cy="1153445"/>
          </a:xfrm>
          <a:custGeom>
            <a:avLst/>
            <a:gdLst/>
            <a:ahLst/>
            <a:cxnLst/>
            <a:rect r="r" b="b" t="t" l="l"/>
            <a:pathLst>
              <a:path h="1153445" w="1653685">
                <a:moveTo>
                  <a:pt x="0" y="0"/>
                </a:moveTo>
                <a:lnTo>
                  <a:pt x="1653685" y="0"/>
                </a:lnTo>
                <a:lnTo>
                  <a:pt x="1653685" y="1153445"/>
                </a:lnTo>
                <a:lnTo>
                  <a:pt x="0" y="115344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6490955" y="7701326"/>
            <a:ext cx="1989885" cy="3109196"/>
          </a:xfrm>
          <a:custGeom>
            <a:avLst/>
            <a:gdLst/>
            <a:ahLst/>
            <a:cxnLst/>
            <a:rect r="r" b="b" t="t" l="l"/>
            <a:pathLst>
              <a:path h="3109196" w="1989885">
                <a:moveTo>
                  <a:pt x="0" y="0"/>
                </a:moveTo>
                <a:lnTo>
                  <a:pt x="1989885" y="0"/>
                </a:lnTo>
                <a:lnTo>
                  <a:pt x="1989885" y="3109196"/>
                </a:lnTo>
                <a:lnTo>
                  <a:pt x="0" y="310919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4968841" y="8627881"/>
            <a:ext cx="1986968" cy="1659119"/>
          </a:xfrm>
          <a:custGeom>
            <a:avLst/>
            <a:gdLst/>
            <a:ahLst/>
            <a:cxnLst/>
            <a:rect r="r" b="b" t="t" l="l"/>
            <a:pathLst>
              <a:path h="1659119" w="1986968">
                <a:moveTo>
                  <a:pt x="0" y="0"/>
                </a:moveTo>
                <a:lnTo>
                  <a:pt x="1986968" y="0"/>
                </a:lnTo>
                <a:lnTo>
                  <a:pt x="1986968" y="1659119"/>
                </a:lnTo>
                <a:lnTo>
                  <a:pt x="0" y="165911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1286036">
            <a:off x="17193236" y="6060232"/>
            <a:ext cx="1756119" cy="1075623"/>
          </a:xfrm>
          <a:custGeom>
            <a:avLst/>
            <a:gdLst/>
            <a:ahLst/>
            <a:cxnLst/>
            <a:rect r="r" b="b" t="t" l="l"/>
            <a:pathLst>
              <a:path h="1075623" w="1756119">
                <a:moveTo>
                  <a:pt x="0" y="0"/>
                </a:moveTo>
                <a:lnTo>
                  <a:pt x="1756120" y="0"/>
                </a:lnTo>
                <a:lnTo>
                  <a:pt x="1756120" y="1075623"/>
                </a:lnTo>
                <a:lnTo>
                  <a:pt x="0" y="107562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1286036">
            <a:off x="-560045" y="3920145"/>
            <a:ext cx="1756119" cy="1075623"/>
          </a:xfrm>
          <a:custGeom>
            <a:avLst/>
            <a:gdLst/>
            <a:ahLst/>
            <a:cxnLst/>
            <a:rect r="r" b="b" t="t" l="l"/>
            <a:pathLst>
              <a:path h="1075623" w="1756119">
                <a:moveTo>
                  <a:pt x="0" y="0"/>
                </a:moveTo>
                <a:lnTo>
                  <a:pt x="1756120" y="0"/>
                </a:lnTo>
                <a:lnTo>
                  <a:pt x="1756120" y="1075623"/>
                </a:lnTo>
                <a:lnTo>
                  <a:pt x="0" y="107562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2434596" y="1465752"/>
            <a:ext cx="12949987" cy="7627376"/>
          </a:xfrm>
          <a:custGeom>
            <a:avLst/>
            <a:gdLst/>
            <a:ahLst/>
            <a:cxnLst/>
            <a:rect r="r" b="b" t="t" l="l"/>
            <a:pathLst>
              <a:path h="7627376" w="12949987">
                <a:moveTo>
                  <a:pt x="0" y="0"/>
                </a:moveTo>
                <a:lnTo>
                  <a:pt x="12949987" y="0"/>
                </a:lnTo>
                <a:lnTo>
                  <a:pt x="12949987" y="7627376"/>
                </a:lnTo>
                <a:lnTo>
                  <a:pt x="0" y="762737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15567" t="0" r="-11904" b="0"/>
            </a:stretch>
          </a:blipFill>
        </p:spPr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E4FCFF">
                <a:alpha val="100000"/>
              </a:srgbClr>
            </a:gs>
            <a:gs pos="100000">
              <a:srgbClr val="EED5EF">
                <a:alpha val="100000"/>
              </a:srgbClr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2116850" y="5313038"/>
            <a:ext cx="5168918" cy="5484263"/>
          </a:xfrm>
          <a:custGeom>
            <a:avLst/>
            <a:gdLst/>
            <a:ahLst/>
            <a:cxnLst/>
            <a:rect r="r" b="b" t="t" l="l"/>
            <a:pathLst>
              <a:path h="5484263" w="5168918">
                <a:moveTo>
                  <a:pt x="0" y="0"/>
                </a:moveTo>
                <a:lnTo>
                  <a:pt x="5168918" y="0"/>
                </a:lnTo>
                <a:lnTo>
                  <a:pt x="5168918" y="5484264"/>
                </a:lnTo>
                <a:lnTo>
                  <a:pt x="0" y="54842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8000"/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43015" y="8350088"/>
            <a:ext cx="2109053" cy="2447214"/>
          </a:xfrm>
          <a:custGeom>
            <a:avLst/>
            <a:gdLst/>
            <a:ahLst/>
            <a:cxnLst/>
            <a:rect r="r" b="b" t="t" l="l"/>
            <a:pathLst>
              <a:path h="2447214" w="2109053">
                <a:moveTo>
                  <a:pt x="0" y="0"/>
                </a:moveTo>
                <a:lnTo>
                  <a:pt x="2109053" y="0"/>
                </a:lnTo>
                <a:lnTo>
                  <a:pt x="2109053" y="2447214"/>
                </a:lnTo>
                <a:lnTo>
                  <a:pt x="0" y="24472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5603837" y="6271972"/>
            <a:ext cx="4126602" cy="4089088"/>
          </a:xfrm>
          <a:custGeom>
            <a:avLst/>
            <a:gdLst/>
            <a:ahLst/>
            <a:cxnLst/>
            <a:rect r="r" b="b" t="t" l="l"/>
            <a:pathLst>
              <a:path h="4089088" w="4126602">
                <a:moveTo>
                  <a:pt x="0" y="0"/>
                </a:moveTo>
                <a:lnTo>
                  <a:pt x="4126603" y="0"/>
                </a:lnTo>
                <a:lnTo>
                  <a:pt x="4126603" y="4089087"/>
                </a:lnTo>
                <a:lnTo>
                  <a:pt x="0" y="408908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547971">
            <a:off x="15738541" y="8110549"/>
            <a:ext cx="2045142" cy="2540549"/>
          </a:xfrm>
          <a:custGeom>
            <a:avLst/>
            <a:gdLst/>
            <a:ahLst/>
            <a:cxnLst/>
            <a:rect r="r" b="b" t="t" l="l"/>
            <a:pathLst>
              <a:path h="2540549" w="2045142">
                <a:moveTo>
                  <a:pt x="0" y="0"/>
                </a:moveTo>
                <a:lnTo>
                  <a:pt x="2045142" y="0"/>
                </a:lnTo>
                <a:lnTo>
                  <a:pt x="2045142" y="2540549"/>
                </a:lnTo>
                <a:lnTo>
                  <a:pt x="0" y="254054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5676632" y="4040626"/>
            <a:ext cx="1080816" cy="1102874"/>
          </a:xfrm>
          <a:custGeom>
            <a:avLst/>
            <a:gdLst/>
            <a:ahLst/>
            <a:cxnLst/>
            <a:rect r="r" b="b" t="t" l="l"/>
            <a:pathLst>
              <a:path h="1102874" w="1080816">
                <a:moveTo>
                  <a:pt x="0" y="0"/>
                </a:moveTo>
                <a:lnTo>
                  <a:pt x="1080816" y="0"/>
                </a:lnTo>
                <a:lnTo>
                  <a:pt x="1080816" y="1102874"/>
                </a:lnTo>
                <a:lnTo>
                  <a:pt x="0" y="110287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true" flipV="false" rot="0">
            <a:off x="1997542" y="7475024"/>
            <a:ext cx="686128" cy="700130"/>
          </a:xfrm>
          <a:custGeom>
            <a:avLst/>
            <a:gdLst/>
            <a:ahLst/>
            <a:cxnLst/>
            <a:rect r="r" b="b" t="t" l="l"/>
            <a:pathLst>
              <a:path h="700130" w="686128">
                <a:moveTo>
                  <a:pt x="686127" y="0"/>
                </a:moveTo>
                <a:lnTo>
                  <a:pt x="0" y="0"/>
                </a:lnTo>
                <a:lnTo>
                  <a:pt x="0" y="700130"/>
                </a:lnTo>
                <a:lnTo>
                  <a:pt x="686127" y="700130"/>
                </a:lnTo>
                <a:lnTo>
                  <a:pt x="686127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true" flipV="false" rot="0">
            <a:off x="943015" y="284190"/>
            <a:ext cx="1080816" cy="1102874"/>
          </a:xfrm>
          <a:custGeom>
            <a:avLst/>
            <a:gdLst/>
            <a:ahLst/>
            <a:cxnLst/>
            <a:rect r="r" b="b" t="t" l="l"/>
            <a:pathLst>
              <a:path h="1102874" w="1080816">
                <a:moveTo>
                  <a:pt x="1080816" y="0"/>
                </a:moveTo>
                <a:lnTo>
                  <a:pt x="0" y="0"/>
                </a:lnTo>
                <a:lnTo>
                  <a:pt x="0" y="1102873"/>
                </a:lnTo>
                <a:lnTo>
                  <a:pt x="1080816" y="1102873"/>
                </a:lnTo>
                <a:lnTo>
                  <a:pt x="1080816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true" flipV="false" rot="0">
            <a:off x="15333568" y="8000023"/>
            <a:ext cx="686128" cy="700130"/>
          </a:xfrm>
          <a:custGeom>
            <a:avLst/>
            <a:gdLst/>
            <a:ahLst/>
            <a:cxnLst/>
            <a:rect r="r" b="b" t="t" l="l"/>
            <a:pathLst>
              <a:path h="700130" w="686128">
                <a:moveTo>
                  <a:pt x="686128" y="0"/>
                </a:moveTo>
                <a:lnTo>
                  <a:pt x="0" y="0"/>
                </a:lnTo>
                <a:lnTo>
                  <a:pt x="0" y="700130"/>
                </a:lnTo>
                <a:lnTo>
                  <a:pt x="686128" y="700130"/>
                </a:lnTo>
                <a:lnTo>
                  <a:pt x="686128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true" flipV="true" rot="-1614052">
            <a:off x="64956" y="6760451"/>
            <a:ext cx="1756119" cy="1075623"/>
          </a:xfrm>
          <a:custGeom>
            <a:avLst/>
            <a:gdLst/>
            <a:ahLst/>
            <a:cxnLst/>
            <a:rect r="r" b="b" t="t" l="l"/>
            <a:pathLst>
              <a:path h="1075623" w="1756119">
                <a:moveTo>
                  <a:pt x="1756119" y="1075623"/>
                </a:moveTo>
                <a:lnTo>
                  <a:pt x="0" y="1075623"/>
                </a:lnTo>
                <a:lnTo>
                  <a:pt x="0" y="0"/>
                </a:lnTo>
                <a:lnTo>
                  <a:pt x="1756119" y="0"/>
                </a:lnTo>
                <a:lnTo>
                  <a:pt x="1756119" y="1075623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true" rot="3243193">
            <a:off x="16282711" y="-434648"/>
            <a:ext cx="2045142" cy="2540549"/>
          </a:xfrm>
          <a:custGeom>
            <a:avLst/>
            <a:gdLst/>
            <a:ahLst/>
            <a:cxnLst/>
            <a:rect r="r" b="b" t="t" l="l"/>
            <a:pathLst>
              <a:path h="2540549" w="2045142">
                <a:moveTo>
                  <a:pt x="0" y="2540549"/>
                </a:moveTo>
                <a:lnTo>
                  <a:pt x="2045142" y="2540549"/>
                </a:lnTo>
                <a:lnTo>
                  <a:pt x="2045142" y="0"/>
                </a:lnTo>
                <a:lnTo>
                  <a:pt x="0" y="0"/>
                </a:lnTo>
                <a:lnTo>
                  <a:pt x="0" y="2540549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4561521" y="4089431"/>
            <a:ext cx="5168918" cy="5484263"/>
          </a:xfrm>
          <a:custGeom>
            <a:avLst/>
            <a:gdLst/>
            <a:ahLst/>
            <a:cxnLst/>
            <a:rect r="r" b="b" t="t" l="l"/>
            <a:pathLst>
              <a:path h="5484263" w="5168918">
                <a:moveTo>
                  <a:pt x="0" y="0"/>
                </a:moveTo>
                <a:lnTo>
                  <a:pt x="5168919" y="0"/>
                </a:lnTo>
                <a:lnTo>
                  <a:pt x="5168919" y="5484264"/>
                </a:lnTo>
                <a:lnTo>
                  <a:pt x="0" y="54842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8000"/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-547971">
            <a:off x="-750379" y="8201373"/>
            <a:ext cx="2045142" cy="2540549"/>
          </a:xfrm>
          <a:custGeom>
            <a:avLst/>
            <a:gdLst/>
            <a:ahLst/>
            <a:cxnLst/>
            <a:rect r="r" b="b" t="t" l="l"/>
            <a:pathLst>
              <a:path h="2540549" w="2045142">
                <a:moveTo>
                  <a:pt x="0" y="0"/>
                </a:moveTo>
                <a:lnTo>
                  <a:pt x="2045142" y="0"/>
                </a:lnTo>
                <a:lnTo>
                  <a:pt x="2045142" y="2540550"/>
                </a:lnTo>
                <a:lnTo>
                  <a:pt x="0" y="254055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2340606" y="2811976"/>
            <a:ext cx="14256643" cy="6446324"/>
          </a:xfrm>
          <a:custGeom>
            <a:avLst/>
            <a:gdLst/>
            <a:ahLst/>
            <a:cxnLst/>
            <a:rect r="r" b="b" t="t" l="l"/>
            <a:pathLst>
              <a:path h="6446324" w="14256643">
                <a:moveTo>
                  <a:pt x="0" y="0"/>
                </a:moveTo>
                <a:lnTo>
                  <a:pt x="14256642" y="0"/>
                </a:lnTo>
                <a:lnTo>
                  <a:pt x="14256642" y="6446324"/>
                </a:lnTo>
                <a:lnTo>
                  <a:pt x="0" y="644632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-21567" t="-22283" r="-21399" b="-23810"/>
            </a:stretch>
          </a:blipFill>
        </p:spPr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E4FCFF">
                <a:alpha val="100000"/>
              </a:srgbClr>
            </a:gs>
            <a:gs pos="100000">
              <a:srgbClr val="EED5EF">
                <a:alpha val="100000"/>
              </a:srgbClr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943015" y="8350088"/>
            <a:ext cx="2109053" cy="2447214"/>
          </a:xfrm>
          <a:custGeom>
            <a:avLst/>
            <a:gdLst/>
            <a:ahLst/>
            <a:cxnLst/>
            <a:rect r="r" b="b" t="t" l="l"/>
            <a:pathLst>
              <a:path h="2447214" w="2109053">
                <a:moveTo>
                  <a:pt x="0" y="0"/>
                </a:moveTo>
                <a:lnTo>
                  <a:pt x="2109053" y="0"/>
                </a:lnTo>
                <a:lnTo>
                  <a:pt x="2109053" y="2447214"/>
                </a:lnTo>
                <a:lnTo>
                  <a:pt x="0" y="24472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5603837" y="6271972"/>
            <a:ext cx="4126602" cy="4089088"/>
          </a:xfrm>
          <a:custGeom>
            <a:avLst/>
            <a:gdLst/>
            <a:ahLst/>
            <a:cxnLst/>
            <a:rect r="r" b="b" t="t" l="l"/>
            <a:pathLst>
              <a:path h="4089088" w="4126602">
                <a:moveTo>
                  <a:pt x="0" y="0"/>
                </a:moveTo>
                <a:lnTo>
                  <a:pt x="4126603" y="0"/>
                </a:lnTo>
                <a:lnTo>
                  <a:pt x="4126603" y="4089087"/>
                </a:lnTo>
                <a:lnTo>
                  <a:pt x="0" y="40890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547971">
            <a:off x="15738541" y="8110549"/>
            <a:ext cx="2045142" cy="2540549"/>
          </a:xfrm>
          <a:custGeom>
            <a:avLst/>
            <a:gdLst/>
            <a:ahLst/>
            <a:cxnLst/>
            <a:rect r="r" b="b" t="t" l="l"/>
            <a:pathLst>
              <a:path h="2540549" w="2045142">
                <a:moveTo>
                  <a:pt x="0" y="0"/>
                </a:moveTo>
                <a:lnTo>
                  <a:pt x="2045142" y="0"/>
                </a:lnTo>
                <a:lnTo>
                  <a:pt x="2045142" y="2540549"/>
                </a:lnTo>
                <a:lnTo>
                  <a:pt x="0" y="254054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5676632" y="4040626"/>
            <a:ext cx="1080816" cy="1102874"/>
          </a:xfrm>
          <a:custGeom>
            <a:avLst/>
            <a:gdLst/>
            <a:ahLst/>
            <a:cxnLst/>
            <a:rect r="r" b="b" t="t" l="l"/>
            <a:pathLst>
              <a:path h="1102874" w="1080816">
                <a:moveTo>
                  <a:pt x="0" y="0"/>
                </a:moveTo>
                <a:lnTo>
                  <a:pt x="1080816" y="0"/>
                </a:lnTo>
                <a:lnTo>
                  <a:pt x="1080816" y="1102874"/>
                </a:lnTo>
                <a:lnTo>
                  <a:pt x="0" y="110287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true" flipV="false" rot="0">
            <a:off x="1997542" y="7475024"/>
            <a:ext cx="686128" cy="700130"/>
          </a:xfrm>
          <a:custGeom>
            <a:avLst/>
            <a:gdLst/>
            <a:ahLst/>
            <a:cxnLst/>
            <a:rect r="r" b="b" t="t" l="l"/>
            <a:pathLst>
              <a:path h="700130" w="686128">
                <a:moveTo>
                  <a:pt x="686127" y="0"/>
                </a:moveTo>
                <a:lnTo>
                  <a:pt x="0" y="0"/>
                </a:lnTo>
                <a:lnTo>
                  <a:pt x="0" y="700130"/>
                </a:lnTo>
                <a:lnTo>
                  <a:pt x="686127" y="700130"/>
                </a:lnTo>
                <a:lnTo>
                  <a:pt x="686127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true" flipV="false" rot="0">
            <a:off x="943015" y="284190"/>
            <a:ext cx="1080816" cy="1102874"/>
          </a:xfrm>
          <a:custGeom>
            <a:avLst/>
            <a:gdLst/>
            <a:ahLst/>
            <a:cxnLst/>
            <a:rect r="r" b="b" t="t" l="l"/>
            <a:pathLst>
              <a:path h="1102874" w="1080816">
                <a:moveTo>
                  <a:pt x="1080816" y="0"/>
                </a:moveTo>
                <a:lnTo>
                  <a:pt x="0" y="0"/>
                </a:lnTo>
                <a:lnTo>
                  <a:pt x="0" y="1102873"/>
                </a:lnTo>
                <a:lnTo>
                  <a:pt x="1080816" y="1102873"/>
                </a:lnTo>
                <a:lnTo>
                  <a:pt x="1080816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true" flipV="false" rot="0">
            <a:off x="15333568" y="8000023"/>
            <a:ext cx="686128" cy="700130"/>
          </a:xfrm>
          <a:custGeom>
            <a:avLst/>
            <a:gdLst/>
            <a:ahLst/>
            <a:cxnLst/>
            <a:rect r="r" b="b" t="t" l="l"/>
            <a:pathLst>
              <a:path h="700130" w="686128">
                <a:moveTo>
                  <a:pt x="686128" y="0"/>
                </a:moveTo>
                <a:lnTo>
                  <a:pt x="0" y="0"/>
                </a:lnTo>
                <a:lnTo>
                  <a:pt x="0" y="700130"/>
                </a:lnTo>
                <a:lnTo>
                  <a:pt x="686128" y="700130"/>
                </a:lnTo>
                <a:lnTo>
                  <a:pt x="686128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true" flipV="true" rot="-1614052">
            <a:off x="1462546" y="4605689"/>
            <a:ext cx="1756119" cy="1075623"/>
          </a:xfrm>
          <a:custGeom>
            <a:avLst/>
            <a:gdLst/>
            <a:ahLst/>
            <a:cxnLst/>
            <a:rect r="r" b="b" t="t" l="l"/>
            <a:pathLst>
              <a:path h="1075623" w="1756119">
                <a:moveTo>
                  <a:pt x="1756119" y="1075622"/>
                </a:moveTo>
                <a:lnTo>
                  <a:pt x="0" y="1075622"/>
                </a:lnTo>
                <a:lnTo>
                  <a:pt x="0" y="0"/>
                </a:lnTo>
                <a:lnTo>
                  <a:pt x="1756119" y="0"/>
                </a:lnTo>
                <a:lnTo>
                  <a:pt x="1756119" y="1075622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-266277" y="7912801"/>
            <a:ext cx="2307484" cy="2448258"/>
          </a:xfrm>
          <a:custGeom>
            <a:avLst/>
            <a:gdLst/>
            <a:ahLst/>
            <a:cxnLst/>
            <a:rect r="r" b="b" t="t" l="l"/>
            <a:pathLst>
              <a:path h="2448258" w="2307484">
                <a:moveTo>
                  <a:pt x="0" y="0"/>
                </a:moveTo>
                <a:lnTo>
                  <a:pt x="2307484" y="0"/>
                </a:lnTo>
                <a:lnTo>
                  <a:pt x="2307484" y="2448258"/>
                </a:lnTo>
                <a:lnTo>
                  <a:pt x="0" y="244825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true" rot="3243193">
            <a:off x="16282711" y="-434648"/>
            <a:ext cx="2045142" cy="2540549"/>
          </a:xfrm>
          <a:custGeom>
            <a:avLst/>
            <a:gdLst/>
            <a:ahLst/>
            <a:cxnLst/>
            <a:rect r="r" b="b" t="t" l="l"/>
            <a:pathLst>
              <a:path h="2540549" w="2045142">
                <a:moveTo>
                  <a:pt x="0" y="2540549"/>
                </a:moveTo>
                <a:lnTo>
                  <a:pt x="2045142" y="2540549"/>
                </a:lnTo>
                <a:lnTo>
                  <a:pt x="2045142" y="0"/>
                </a:lnTo>
                <a:lnTo>
                  <a:pt x="0" y="0"/>
                </a:lnTo>
                <a:lnTo>
                  <a:pt x="0" y="2540549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752904" y="2409156"/>
            <a:ext cx="14782191" cy="8049817"/>
          </a:xfrm>
          <a:custGeom>
            <a:avLst/>
            <a:gdLst/>
            <a:ahLst/>
            <a:cxnLst/>
            <a:rect r="r" b="b" t="t" l="l"/>
            <a:pathLst>
              <a:path h="8049817" w="14782191">
                <a:moveTo>
                  <a:pt x="0" y="0"/>
                </a:moveTo>
                <a:lnTo>
                  <a:pt x="14782192" y="0"/>
                </a:lnTo>
                <a:lnTo>
                  <a:pt x="14782192" y="8049816"/>
                </a:lnTo>
                <a:lnTo>
                  <a:pt x="0" y="8049816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-16324" t="0" r="-13525" b="-10175"/>
            </a:stretch>
          </a:blipFill>
        </p:spPr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E4FCFF">
                <a:alpha val="100000"/>
              </a:srgbClr>
            </a:gs>
            <a:gs pos="100000">
              <a:srgbClr val="EED5EF">
                <a:alpha val="100000"/>
              </a:srgbClr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2116850" y="5313038"/>
            <a:ext cx="5168918" cy="5484263"/>
          </a:xfrm>
          <a:custGeom>
            <a:avLst/>
            <a:gdLst/>
            <a:ahLst/>
            <a:cxnLst/>
            <a:rect r="r" b="b" t="t" l="l"/>
            <a:pathLst>
              <a:path h="5484263" w="5168918">
                <a:moveTo>
                  <a:pt x="0" y="0"/>
                </a:moveTo>
                <a:lnTo>
                  <a:pt x="5168918" y="0"/>
                </a:lnTo>
                <a:lnTo>
                  <a:pt x="5168918" y="5484264"/>
                </a:lnTo>
                <a:lnTo>
                  <a:pt x="0" y="54842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8000"/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43015" y="8350088"/>
            <a:ext cx="2109053" cy="2447214"/>
          </a:xfrm>
          <a:custGeom>
            <a:avLst/>
            <a:gdLst/>
            <a:ahLst/>
            <a:cxnLst/>
            <a:rect r="r" b="b" t="t" l="l"/>
            <a:pathLst>
              <a:path h="2447214" w="2109053">
                <a:moveTo>
                  <a:pt x="0" y="0"/>
                </a:moveTo>
                <a:lnTo>
                  <a:pt x="2109053" y="0"/>
                </a:lnTo>
                <a:lnTo>
                  <a:pt x="2109053" y="2447214"/>
                </a:lnTo>
                <a:lnTo>
                  <a:pt x="0" y="24472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5603837" y="6271972"/>
            <a:ext cx="4126602" cy="4089088"/>
          </a:xfrm>
          <a:custGeom>
            <a:avLst/>
            <a:gdLst/>
            <a:ahLst/>
            <a:cxnLst/>
            <a:rect r="r" b="b" t="t" l="l"/>
            <a:pathLst>
              <a:path h="4089088" w="4126602">
                <a:moveTo>
                  <a:pt x="0" y="0"/>
                </a:moveTo>
                <a:lnTo>
                  <a:pt x="4126603" y="0"/>
                </a:lnTo>
                <a:lnTo>
                  <a:pt x="4126603" y="4089087"/>
                </a:lnTo>
                <a:lnTo>
                  <a:pt x="0" y="408908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547971">
            <a:off x="15738541" y="8110549"/>
            <a:ext cx="2045142" cy="2540549"/>
          </a:xfrm>
          <a:custGeom>
            <a:avLst/>
            <a:gdLst/>
            <a:ahLst/>
            <a:cxnLst/>
            <a:rect r="r" b="b" t="t" l="l"/>
            <a:pathLst>
              <a:path h="2540549" w="2045142">
                <a:moveTo>
                  <a:pt x="0" y="0"/>
                </a:moveTo>
                <a:lnTo>
                  <a:pt x="2045142" y="0"/>
                </a:lnTo>
                <a:lnTo>
                  <a:pt x="2045142" y="2540549"/>
                </a:lnTo>
                <a:lnTo>
                  <a:pt x="0" y="254054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5676632" y="4040626"/>
            <a:ext cx="1080816" cy="1102874"/>
          </a:xfrm>
          <a:custGeom>
            <a:avLst/>
            <a:gdLst/>
            <a:ahLst/>
            <a:cxnLst/>
            <a:rect r="r" b="b" t="t" l="l"/>
            <a:pathLst>
              <a:path h="1102874" w="1080816">
                <a:moveTo>
                  <a:pt x="0" y="0"/>
                </a:moveTo>
                <a:lnTo>
                  <a:pt x="1080816" y="0"/>
                </a:lnTo>
                <a:lnTo>
                  <a:pt x="1080816" y="1102874"/>
                </a:lnTo>
                <a:lnTo>
                  <a:pt x="0" y="110287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true" flipV="false" rot="0">
            <a:off x="1997542" y="7475024"/>
            <a:ext cx="686128" cy="700130"/>
          </a:xfrm>
          <a:custGeom>
            <a:avLst/>
            <a:gdLst/>
            <a:ahLst/>
            <a:cxnLst/>
            <a:rect r="r" b="b" t="t" l="l"/>
            <a:pathLst>
              <a:path h="700130" w="686128">
                <a:moveTo>
                  <a:pt x="686127" y="0"/>
                </a:moveTo>
                <a:lnTo>
                  <a:pt x="0" y="0"/>
                </a:lnTo>
                <a:lnTo>
                  <a:pt x="0" y="700130"/>
                </a:lnTo>
                <a:lnTo>
                  <a:pt x="686127" y="700130"/>
                </a:lnTo>
                <a:lnTo>
                  <a:pt x="686127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true" flipV="false" rot="0">
            <a:off x="943015" y="284190"/>
            <a:ext cx="1080816" cy="1102874"/>
          </a:xfrm>
          <a:custGeom>
            <a:avLst/>
            <a:gdLst/>
            <a:ahLst/>
            <a:cxnLst/>
            <a:rect r="r" b="b" t="t" l="l"/>
            <a:pathLst>
              <a:path h="1102874" w="1080816">
                <a:moveTo>
                  <a:pt x="1080816" y="0"/>
                </a:moveTo>
                <a:lnTo>
                  <a:pt x="0" y="0"/>
                </a:lnTo>
                <a:lnTo>
                  <a:pt x="0" y="1102873"/>
                </a:lnTo>
                <a:lnTo>
                  <a:pt x="1080816" y="1102873"/>
                </a:lnTo>
                <a:lnTo>
                  <a:pt x="1080816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true" flipV="false" rot="0">
            <a:off x="15333568" y="8000023"/>
            <a:ext cx="686128" cy="700130"/>
          </a:xfrm>
          <a:custGeom>
            <a:avLst/>
            <a:gdLst/>
            <a:ahLst/>
            <a:cxnLst/>
            <a:rect r="r" b="b" t="t" l="l"/>
            <a:pathLst>
              <a:path h="700130" w="686128">
                <a:moveTo>
                  <a:pt x="686128" y="0"/>
                </a:moveTo>
                <a:lnTo>
                  <a:pt x="0" y="0"/>
                </a:lnTo>
                <a:lnTo>
                  <a:pt x="0" y="700130"/>
                </a:lnTo>
                <a:lnTo>
                  <a:pt x="686128" y="700130"/>
                </a:lnTo>
                <a:lnTo>
                  <a:pt x="686128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true" flipV="true" rot="-1614052">
            <a:off x="64956" y="6760451"/>
            <a:ext cx="1756119" cy="1075623"/>
          </a:xfrm>
          <a:custGeom>
            <a:avLst/>
            <a:gdLst/>
            <a:ahLst/>
            <a:cxnLst/>
            <a:rect r="r" b="b" t="t" l="l"/>
            <a:pathLst>
              <a:path h="1075623" w="1756119">
                <a:moveTo>
                  <a:pt x="1756119" y="1075623"/>
                </a:moveTo>
                <a:lnTo>
                  <a:pt x="0" y="1075623"/>
                </a:lnTo>
                <a:lnTo>
                  <a:pt x="0" y="0"/>
                </a:lnTo>
                <a:lnTo>
                  <a:pt x="1756119" y="0"/>
                </a:lnTo>
                <a:lnTo>
                  <a:pt x="1756119" y="1075623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true" rot="3243193">
            <a:off x="16282711" y="-434648"/>
            <a:ext cx="2045142" cy="2540549"/>
          </a:xfrm>
          <a:custGeom>
            <a:avLst/>
            <a:gdLst/>
            <a:ahLst/>
            <a:cxnLst/>
            <a:rect r="r" b="b" t="t" l="l"/>
            <a:pathLst>
              <a:path h="2540549" w="2045142">
                <a:moveTo>
                  <a:pt x="0" y="2540549"/>
                </a:moveTo>
                <a:lnTo>
                  <a:pt x="2045142" y="2540549"/>
                </a:lnTo>
                <a:lnTo>
                  <a:pt x="2045142" y="0"/>
                </a:lnTo>
                <a:lnTo>
                  <a:pt x="0" y="0"/>
                </a:lnTo>
                <a:lnTo>
                  <a:pt x="0" y="2540549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4561521" y="4089431"/>
            <a:ext cx="5168918" cy="5484263"/>
          </a:xfrm>
          <a:custGeom>
            <a:avLst/>
            <a:gdLst/>
            <a:ahLst/>
            <a:cxnLst/>
            <a:rect r="r" b="b" t="t" l="l"/>
            <a:pathLst>
              <a:path h="5484263" w="5168918">
                <a:moveTo>
                  <a:pt x="0" y="0"/>
                </a:moveTo>
                <a:lnTo>
                  <a:pt x="5168919" y="0"/>
                </a:lnTo>
                <a:lnTo>
                  <a:pt x="5168919" y="5484264"/>
                </a:lnTo>
                <a:lnTo>
                  <a:pt x="0" y="54842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8000"/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-547971">
            <a:off x="-750379" y="8201373"/>
            <a:ext cx="2045142" cy="2540549"/>
          </a:xfrm>
          <a:custGeom>
            <a:avLst/>
            <a:gdLst/>
            <a:ahLst/>
            <a:cxnLst/>
            <a:rect r="r" b="b" t="t" l="l"/>
            <a:pathLst>
              <a:path h="2540549" w="2045142">
                <a:moveTo>
                  <a:pt x="0" y="0"/>
                </a:moveTo>
                <a:lnTo>
                  <a:pt x="2045142" y="0"/>
                </a:lnTo>
                <a:lnTo>
                  <a:pt x="2045142" y="2540550"/>
                </a:lnTo>
                <a:lnTo>
                  <a:pt x="0" y="254055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2842997" y="3575710"/>
            <a:ext cx="13176698" cy="6785349"/>
          </a:xfrm>
          <a:custGeom>
            <a:avLst/>
            <a:gdLst/>
            <a:ahLst/>
            <a:cxnLst/>
            <a:rect r="r" b="b" t="t" l="l"/>
            <a:pathLst>
              <a:path h="6785349" w="13176698">
                <a:moveTo>
                  <a:pt x="0" y="0"/>
                </a:moveTo>
                <a:lnTo>
                  <a:pt x="13176699" y="0"/>
                </a:lnTo>
                <a:lnTo>
                  <a:pt x="13176699" y="6785349"/>
                </a:lnTo>
                <a:lnTo>
                  <a:pt x="0" y="6785349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-22292" t="-16491" r="-25476" b="-16098"/>
            </a:stretch>
          </a:blipFill>
        </p:spPr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E4FCFF">
                <a:alpha val="100000"/>
              </a:srgbClr>
            </a:gs>
            <a:gs pos="100000">
              <a:srgbClr val="EED5EF">
                <a:alpha val="100000"/>
              </a:srgbClr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943015" y="8350088"/>
            <a:ext cx="2109053" cy="2447214"/>
          </a:xfrm>
          <a:custGeom>
            <a:avLst/>
            <a:gdLst/>
            <a:ahLst/>
            <a:cxnLst/>
            <a:rect r="r" b="b" t="t" l="l"/>
            <a:pathLst>
              <a:path h="2447214" w="2109053">
                <a:moveTo>
                  <a:pt x="0" y="0"/>
                </a:moveTo>
                <a:lnTo>
                  <a:pt x="2109053" y="0"/>
                </a:lnTo>
                <a:lnTo>
                  <a:pt x="2109053" y="2447214"/>
                </a:lnTo>
                <a:lnTo>
                  <a:pt x="0" y="24472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5603837" y="6271972"/>
            <a:ext cx="4126602" cy="4089088"/>
          </a:xfrm>
          <a:custGeom>
            <a:avLst/>
            <a:gdLst/>
            <a:ahLst/>
            <a:cxnLst/>
            <a:rect r="r" b="b" t="t" l="l"/>
            <a:pathLst>
              <a:path h="4089088" w="4126602">
                <a:moveTo>
                  <a:pt x="0" y="0"/>
                </a:moveTo>
                <a:lnTo>
                  <a:pt x="4126603" y="0"/>
                </a:lnTo>
                <a:lnTo>
                  <a:pt x="4126603" y="4089087"/>
                </a:lnTo>
                <a:lnTo>
                  <a:pt x="0" y="40890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547971">
            <a:off x="15738541" y="8110549"/>
            <a:ext cx="2045142" cy="2540549"/>
          </a:xfrm>
          <a:custGeom>
            <a:avLst/>
            <a:gdLst/>
            <a:ahLst/>
            <a:cxnLst/>
            <a:rect r="r" b="b" t="t" l="l"/>
            <a:pathLst>
              <a:path h="2540549" w="2045142">
                <a:moveTo>
                  <a:pt x="0" y="0"/>
                </a:moveTo>
                <a:lnTo>
                  <a:pt x="2045142" y="0"/>
                </a:lnTo>
                <a:lnTo>
                  <a:pt x="2045142" y="2540549"/>
                </a:lnTo>
                <a:lnTo>
                  <a:pt x="0" y="254054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5676632" y="4040626"/>
            <a:ext cx="1080816" cy="1102874"/>
          </a:xfrm>
          <a:custGeom>
            <a:avLst/>
            <a:gdLst/>
            <a:ahLst/>
            <a:cxnLst/>
            <a:rect r="r" b="b" t="t" l="l"/>
            <a:pathLst>
              <a:path h="1102874" w="1080816">
                <a:moveTo>
                  <a:pt x="0" y="0"/>
                </a:moveTo>
                <a:lnTo>
                  <a:pt x="1080816" y="0"/>
                </a:lnTo>
                <a:lnTo>
                  <a:pt x="1080816" y="1102874"/>
                </a:lnTo>
                <a:lnTo>
                  <a:pt x="0" y="110287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true" flipV="false" rot="0">
            <a:off x="1997542" y="7475024"/>
            <a:ext cx="686128" cy="700130"/>
          </a:xfrm>
          <a:custGeom>
            <a:avLst/>
            <a:gdLst/>
            <a:ahLst/>
            <a:cxnLst/>
            <a:rect r="r" b="b" t="t" l="l"/>
            <a:pathLst>
              <a:path h="700130" w="686128">
                <a:moveTo>
                  <a:pt x="686127" y="0"/>
                </a:moveTo>
                <a:lnTo>
                  <a:pt x="0" y="0"/>
                </a:lnTo>
                <a:lnTo>
                  <a:pt x="0" y="700130"/>
                </a:lnTo>
                <a:lnTo>
                  <a:pt x="686127" y="700130"/>
                </a:lnTo>
                <a:lnTo>
                  <a:pt x="686127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true" flipV="false" rot="0">
            <a:off x="943015" y="284190"/>
            <a:ext cx="1080816" cy="1102874"/>
          </a:xfrm>
          <a:custGeom>
            <a:avLst/>
            <a:gdLst/>
            <a:ahLst/>
            <a:cxnLst/>
            <a:rect r="r" b="b" t="t" l="l"/>
            <a:pathLst>
              <a:path h="1102874" w="1080816">
                <a:moveTo>
                  <a:pt x="1080816" y="0"/>
                </a:moveTo>
                <a:lnTo>
                  <a:pt x="0" y="0"/>
                </a:lnTo>
                <a:lnTo>
                  <a:pt x="0" y="1102873"/>
                </a:lnTo>
                <a:lnTo>
                  <a:pt x="1080816" y="1102873"/>
                </a:lnTo>
                <a:lnTo>
                  <a:pt x="1080816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true" flipV="false" rot="0">
            <a:off x="15333568" y="8000023"/>
            <a:ext cx="686128" cy="700130"/>
          </a:xfrm>
          <a:custGeom>
            <a:avLst/>
            <a:gdLst/>
            <a:ahLst/>
            <a:cxnLst/>
            <a:rect r="r" b="b" t="t" l="l"/>
            <a:pathLst>
              <a:path h="700130" w="686128">
                <a:moveTo>
                  <a:pt x="686128" y="0"/>
                </a:moveTo>
                <a:lnTo>
                  <a:pt x="0" y="0"/>
                </a:lnTo>
                <a:lnTo>
                  <a:pt x="0" y="700130"/>
                </a:lnTo>
                <a:lnTo>
                  <a:pt x="686128" y="700130"/>
                </a:lnTo>
                <a:lnTo>
                  <a:pt x="686128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true" flipV="true" rot="-1614052">
            <a:off x="1462546" y="4605689"/>
            <a:ext cx="1756119" cy="1075623"/>
          </a:xfrm>
          <a:custGeom>
            <a:avLst/>
            <a:gdLst/>
            <a:ahLst/>
            <a:cxnLst/>
            <a:rect r="r" b="b" t="t" l="l"/>
            <a:pathLst>
              <a:path h="1075623" w="1756119">
                <a:moveTo>
                  <a:pt x="1756119" y="1075622"/>
                </a:moveTo>
                <a:lnTo>
                  <a:pt x="0" y="1075622"/>
                </a:lnTo>
                <a:lnTo>
                  <a:pt x="0" y="0"/>
                </a:lnTo>
                <a:lnTo>
                  <a:pt x="1756119" y="0"/>
                </a:lnTo>
                <a:lnTo>
                  <a:pt x="1756119" y="1075622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-266277" y="7912801"/>
            <a:ext cx="2307484" cy="2448258"/>
          </a:xfrm>
          <a:custGeom>
            <a:avLst/>
            <a:gdLst/>
            <a:ahLst/>
            <a:cxnLst/>
            <a:rect r="r" b="b" t="t" l="l"/>
            <a:pathLst>
              <a:path h="2448258" w="2307484">
                <a:moveTo>
                  <a:pt x="0" y="0"/>
                </a:moveTo>
                <a:lnTo>
                  <a:pt x="2307484" y="0"/>
                </a:lnTo>
                <a:lnTo>
                  <a:pt x="2307484" y="2448258"/>
                </a:lnTo>
                <a:lnTo>
                  <a:pt x="0" y="244825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true" rot="3243193">
            <a:off x="16282711" y="-434648"/>
            <a:ext cx="2045142" cy="2540549"/>
          </a:xfrm>
          <a:custGeom>
            <a:avLst/>
            <a:gdLst/>
            <a:ahLst/>
            <a:cxnLst/>
            <a:rect r="r" b="b" t="t" l="l"/>
            <a:pathLst>
              <a:path h="2540549" w="2045142">
                <a:moveTo>
                  <a:pt x="0" y="2540549"/>
                </a:moveTo>
                <a:lnTo>
                  <a:pt x="2045142" y="2540549"/>
                </a:lnTo>
                <a:lnTo>
                  <a:pt x="2045142" y="0"/>
                </a:lnTo>
                <a:lnTo>
                  <a:pt x="0" y="0"/>
                </a:lnTo>
                <a:lnTo>
                  <a:pt x="0" y="2540549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314228" y="3099088"/>
            <a:ext cx="14959573" cy="7261971"/>
          </a:xfrm>
          <a:custGeom>
            <a:avLst/>
            <a:gdLst/>
            <a:ahLst/>
            <a:cxnLst/>
            <a:rect r="r" b="b" t="t" l="l"/>
            <a:pathLst>
              <a:path h="7261971" w="14959573">
                <a:moveTo>
                  <a:pt x="0" y="0"/>
                </a:moveTo>
                <a:lnTo>
                  <a:pt x="14959574" y="0"/>
                </a:lnTo>
                <a:lnTo>
                  <a:pt x="14959574" y="7261971"/>
                </a:lnTo>
                <a:lnTo>
                  <a:pt x="0" y="7261971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-11872" t="0" r="-10553" b="-16528"/>
            </a:stretch>
          </a:blipFill>
        </p:spPr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E4FCFF">
                <a:alpha val="100000"/>
              </a:srgbClr>
            </a:gs>
            <a:gs pos="100000">
              <a:srgbClr val="EED5EF">
                <a:alpha val="100000"/>
              </a:srgbClr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2116850" y="5313038"/>
            <a:ext cx="5168918" cy="5484263"/>
          </a:xfrm>
          <a:custGeom>
            <a:avLst/>
            <a:gdLst/>
            <a:ahLst/>
            <a:cxnLst/>
            <a:rect r="r" b="b" t="t" l="l"/>
            <a:pathLst>
              <a:path h="5484263" w="5168918">
                <a:moveTo>
                  <a:pt x="0" y="0"/>
                </a:moveTo>
                <a:lnTo>
                  <a:pt x="5168918" y="0"/>
                </a:lnTo>
                <a:lnTo>
                  <a:pt x="5168918" y="5484264"/>
                </a:lnTo>
                <a:lnTo>
                  <a:pt x="0" y="54842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8000"/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43015" y="8350088"/>
            <a:ext cx="2109053" cy="2447214"/>
          </a:xfrm>
          <a:custGeom>
            <a:avLst/>
            <a:gdLst/>
            <a:ahLst/>
            <a:cxnLst/>
            <a:rect r="r" b="b" t="t" l="l"/>
            <a:pathLst>
              <a:path h="2447214" w="2109053">
                <a:moveTo>
                  <a:pt x="0" y="0"/>
                </a:moveTo>
                <a:lnTo>
                  <a:pt x="2109053" y="0"/>
                </a:lnTo>
                <a:lnTo>
                  <a:pt x="2109053" y="2447214"/>
                </a:lnTo>
                <a:lnTo>
                  <a:pt x="0" y="24472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5603837" y="6271972"/>
            <a:ext cx="4126602" cy="4089088"/>
          </a:xfrm>
          <a:custGeom>
            <a:avLst/>
            <a:gdLst/>
            <a:ahLst/>
            <a:cxnLst/>
            <a:rect r="r" b="b" t="t" l="l"/>
            <a:pathLst>
              <a:path h="4089088" w="4126602">
                <a:moveTo>
                  <a:pt x="0" y="0"/>
                </a:moveTo>
                <a:lnTo>
                  <a:pt x="4126603" y="0"/>
                </a:lnTo>
                <a:lnTo>
                  <a:pt x="4126603" y="4089087"/>
                </a:lnTo>
                <a:lnTo>
                  <a:pt x="0" y="408908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547971">
            <a:off x="15738541" y="8110549"/>
            <a:ext cx="2045142" cy="2540549"/>
          </a:xfrm>
          <a:custGeom>
            <a:avLst/>
            <a:gdLst/>
            <a:ahLst/>
            <a:cxnLst/>
            <a:rect r="r" b="b" t="t" l="l"/>
            <a:pathLst>
              <a:path h="2540549" w="2045142">
                <a:moveTo>
                  <a:pt x="0" y="0"/>
                </a:moveTo>
                <a:lnTo>
                  <a:pt x="2045142" y="0"/>
                </a:lnTo>
                <a:lnTo>
                  <a:pt x="2045142" y="2540549"/>
                </a:lnTo>
                <a:lnTo>
                  <a:pt x="0" y="254054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5676632" y="4040626"/>
            <a:ext cx="1080816" cy="1102874"/>
          </a:xfrm>
          <a:custGeom>
            <a:avLst/>
            <a:gdLst/>
            <a:ahLst/>
            <a:cxnLst/>
            <a:rect r="r" b="b" t="t" l="l"/>
            <a:pathLst>
              <a:path h="1102874" w="1080816">
                <a:moveTo>
                  <a:pt x="0" y="0"/>
                </a:moveTo>
                <a:lnTo>
                  <a:pt x="1080816" y="0"/>
                </a:lnTo>
                <a:lnTo>
                  <a:pt x="1080816" y="1102874"/>
                </a:lnTo>
                <a:lnTo>
                  <a:pt x="0" y="110287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true" flipV="false" rot="0">
            <a:off x="1997542" y="7475024"/>
            <a:ext cx="686128" cy="700130"/>
          </a:xfrm>
          <a:custGeom>
            <a:avLst/>
            <a:gdLst/>
            <a:ahLst/>
            <a:cxnLst/>
            <a:rect r="r" b="b" t="t" l="l"/>
            <a:pathLst>
              <a:path h="700130" w="686128">
                <a:moveTo>
                  <a:pt x="686127" y="0"/>
                </a:moveTo>
                <a:lnTo>
                  <a:pt x="0" y="0"/>
                </a:lnTo>
                <a:lnTo>
                  <a:pt x="0" y="700130"/>
                </a:lnTo>
                <a:lnTo>
                  <a:pt x="686127" y="700130"/>
                </a:lnTo>
                <a:lnTo>
                  <a:pt x="686127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true" flipV="false" rot="0">
            <a:off x="943015" y="284190"/>
            <a:ext cx="1080816" cy="1102874"/>
          </a:xfrm>
          <a:custGeom>
            <a:avLst/>
            <a:gdLst/>
            <a:ahLst/>
            <a:cxnLst/>
            <a:rect r="r" b="b" t="t" l="l"/>
            <a:pathLst>
              <a:path h="1102874" w="1080816">
                <a:moveTo>
                  <a:pt x="1080816" y="0"/>
                </a:moveTo>
                <a:lnTo>
                  <a:pt x="0" y="0"/>
                </a:lnTo>
                <a:lnTo>
                  <a:pt x="0" y="1102873"/>
                </a:lnTo>
                <a:lnTo>
                  <a:pt x="1080816" y="1102873"/>
                </a:lnTo>
                <a:lnTo>
                  <a:pt x="1080816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true" flipV="false" rot="0">
            <a:off x="15333568" y="8000023"/>
            <a:ext cx="686128" cy="700130"/>
          </a:xfrm>
          <a:custGeom>
            <a:avLst/>
            <a:gdLst/>
            <a:ahLst/>
            <a:cxnLst/>
            <a:rect r="r" b="b" t="t" l="l"/>
            <a:pathLst>
              <a:path h="700130" w="686128">
                <a:moveTo>
                  <a:pt x="686128" y="0"/>
                </a:moveTo>
                <a:lnTo>
                  <a:pt x="0" y="0"/>
                </a:lnTo>
                <a:lnTo>
                  <a:pt x="0" y="700130"/>
                </a:lnTo>
                <a:lnTo>
                  <a:pt x="686128" y="700130"/>
                </a:lnTo>
                <a:lnTo>
                  <a:pt x="686128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true" flipV="true" rot="-1614052">
            <a:off x="64956" y="6760451"/>
            <a:ext cx="1756119" cy="1075623"/>
          </a:xfrm>
          <a:custGeom>
            <a:avLst/>
            <a:gdLst/>
            <a:ahLst/>
            <a:cxnLst/>
            <a:rect r="r" b="b" t="t" l="l"/>
            <a:pathLst>
              <a:path h="1075623" w="1756119">
                <a:moveTo>
                  <a:pt x="1756119" y="1075623"/>
                </a:moveTo>
                <a:lnTo>
                  <a:pt x="0" y="1075623"/>
                </a:lnTo>
                <a:lnTo>
                  <a:pt x="0" y="0"/>
                </a:lnTo>
                <a:lnTo>
                  <a:pt x="1756119" y="0"/>
                </a:lnTo>
                <a:lnTo>
                  <a:pt x="1756119" y="1075623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true" rot="3243193">
            <a:off x="16282711" y="-434648"/>
            <a:ext cx="2045142" cy="2540549"/>
          </a:xfrm>
          <a:custGeom>
            <a:avLst/>
            <a:gdLst/>
            <a:ahLst/>
            <a:cxnLst/>
            <a:rect r="r" b="b" t="t" l="l"/>
            <a:pathLst>
              <a:path h="2540549" w="2045142">
                <a:moveTo>
                  <a:pt x="0" y="2540549"/>
                </a:moveTo>
                <a:lnTo>
                  <a:pt x="2045142" y="2540549"/>
                </a:lnTo>
                <a:lnTo>
                  <a:pt x="2045142" y="0"/>
                </a:lnTo>
                <a:lnTo>
                  <a:pt x="0" y="0"/>
                </a:lnTo>
                <a:lnTo>
                  <a:pt x="0" y="2540549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4561521" y="4089431"/>
            <a:ext cx="5168918" cy="5484263"/>
          </a:xfrm>
          <a:custGeom>
            <a:avLst/>
            <a:gdLst/>
            <a:ahLst/>
            <a:cxnLst/>
            <a:rect r="r" b="b" t="t" l="l"/>
            <a:pathLst>
              <a:path h="5484263" w="5168918">
                <a:moveTo>
                  <a:pt x="0" y="0"/>
                </a:moveTo>
                <a:lnTo>
                  <a:pt x="5168919" y="0"/>
                </a:lnTo>
                <a:lnTo>
                  <a:pt x="5168919" y="5484264"/>
                </a:lnTo>
                <a:lnTo>
                  <a:pt x="0" y="54842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8000"/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-547971">
            <a:off x="-750379" y="8201373"/>
            <a:ext cx="2045142" cy="2540549"/>
          </a:xfrm>
          <a:custGeom>
            <a:avLst/>
            <a:gdLst/>
            <a:ahLst/>
            <a:cxnLst/>
            <a:rect r="r" b="b" t="t" l="l"/>
            <a:pathLst>
              <a:path h="2540549" w="2045142">
                <a:moveTo>
                  <a:pt x="0" y="0"/>
                </a:moveTo>
                <a:lnTo>
                  <a:pt x="2045142" y="0"/>
                </a:lnTo>
                <a:lnTo>
                  <a:pt x="2045142" y="2540550"/>
                </a:lnTo>
                <a:lnTo>
                  <a:pt x="0" y="254055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1028700" y="4023995"/>
            <a:ext cx="15375880" cy="21532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40"/>
              </a:lnSpc>
            </a:pPr>
            <a:r>
              <a:rPr lang="en-US" sz="4100">
                <a:solidFill>
                  <a:srgbClr val="000000"/>
                </a:solidFill>
                <a:latin typeface="DejaVu Serif Bold"/>
              </a:rPr>
              <a:t>- Bạn cá nghĩ một lát rồi bảo bạn chim như thế nào?</a:t>
            </a:r>
          </a:p>
          <a:p>
            <a:pPr algn="ctr">
              <a:lnSpc>
                <a:spcPts val="5740"/>
              </a:lnSpc>
            </a:pPr>
            <a:r>
              <a:rPr lang="en-US" sz="4100">
                <a:solidFill>
                  <a:srgbClr val="000000"/>
                </a:solidFill>
                <a:latin typeface="DejaVu Serif Bold"/>
              </a:rPr>
              <a:t>- Cuối cùng hai bạn cùng đi đâu?</a:t>
            </a:r>
          </a:p>
          <a:p>
            <a:pPr algn="ctr">
              <a:lnSpc>
                <a:spcPts val="5740"/>
              </a:lnSpc>
            </a:pP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E4FCFF">
                <a:alpha val="100000"/>
              </a:srgbClr>
            </a:gs>
            <a:gs pos="100000">
              <a:srgbClr val="EED5EF">
                <a:alpha val="100000"/>
              </a:srgbClr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2857461" y="2559443"/>
            <a:ext cx="4161356" cy="6083002"/>
          </a:xfrm>
          <a:custGeom>
            <a:avLst/>
            <a:gdLst/>
            <a:ahLst/>
            <a:cxnLst/>
            <a:rect r="r" b="b" t="t" l="l"/>
            <a:pathLst>
              <a:path h="6083002" w="4161356">
                <a:moveTo>
                  <a:pt x="0" y="0"/>
                </a:moveTo>
                <a:lnTo>
                  <a:pt x="4161357" y="0"/>
                </a:lnTo>
                <a:lnTo>
                  <a:pt x="4161357" y="6083002"/>
                </a:lnTo>
                <a:lnTo>
                  <a:pt x="0" y="60830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7117266" y="-268148"/>
            <a:ext cx="3196545" cy="6804527"/>
          </a:xfrm>
          <a:custGeom>
            <a:avLst/>
            <a:gdLst/>
            <a:ahLst/>
            <a:cxnLst/>
            <a:rect r="r" b="b" t="t" l="l"/>
            <a:pathLst>
              <a:path h="6804527" w="3196545">
                <a:moveTo>
                  <a:pt x="0" y="0"/>
                </a:moveTo>
                <a:lnTo>
                  <a:pt x="3196545" y="0"/>
                </a:lnTo>
                <a:lnTo>
                  <a:pt x="3196545" y="6804527"/>
                </a:lnTo>
                <a:lnTo>
                  <a:pt x="0" y="68045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6599177" y="6128520"/>
            <a:ext cx="4409314" cy="4369230"/>
          </a:xfrm>
          <a:custGeom>
            <a:avLst/>
            <a:gdLst/>
            <a:ahLst/>
            <a:cxnLst/>
            <a:rect r="r" b="b" t="t" l="l"/>
            <a:pathLst>
              <a:path h="4369230" w="4409314">
                <a:moveTo>
                  <a:pt x="0" y="0"/>
                </a:moveTo>
                <a:lnTo>
                  <a:pt x="4409314" y="0"/>
                </a:lnTo>
                <a:lnTo>
                  <a:pt x="4409314" y="4369229"/>
                </a:lnTo>
                <a:lnTo>
                  <a:pt x="0" y="43692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2493437">
            <a:off x="15944963" y="9319411"/>
            <a:ext cx="466323" cy="743414"/>
          </a:xfrm>
          <a:custGeom>
            <a:avLst/>
            <a:gdLst/>
            <a:ahLst/>
            <a:cxnLst/>
            <a:rect r="r" b="b" t="t" l="l"/>
            <a:pathLst>
              <a:path h="743414" w="466323">
                <a:moveTo>
                  <a:pt x="0" y="0"/>
                </a:moveTo>
                <a:lnTo>
                  <a:pt x="466323" y="0"/>
                </a:lnTo>
                <a:lnTo>
                  <a:pt x="466323" y="743414"/>
                </a:lnTo>
                <a:lnTo>
                  <a:pt x="0" y="74341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5059453" y="8642445"/>
            <a:ext cx="2199847" cy="1836873"/>
          </a:xfrm>
          <a:custGeom>
            <a:avLst/>
            <a:gdLst/>
            <a:ahLst/>
            <a:cxnLst/>
            <a:rect r="r" b="b" t="t" l="l"/>
            <a:pathLst>
              <a:path h="1836873" w="2199847">
                <a:moveTo>
                  <a:pt x="0" y="0"/>
                </a:moveTo>
                <a:lnTo>
                  <a:pt x="2199847" y="0"/>
                </a:lnTo>
                <a:lnTo>
                  <a:pt x="2199847" y="1836873"/>
                </a:lnTo>
                <a:lnTo>
                  <a:pt x="0" y="183687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04547" y="8755205"/>
            <a:ext cx="2471847" cy="1724113"/>
          </a:xfrm>
          <a:custGeom>
            <a:avLst/>
            <a:gdLst/>
            <a:ahLst/>
            <a:cxnLst/>
            <a:rect r="r" b="b" t="t" l="l"/>
            <a:pathLst>
              <a:path h="1724113" w="2471847">
                <a:moveTo>
                  <a:pt x="0" y="0"/>
                </a:moveTo>
                <a:lnTo>
                  <a:pt x="2471847" y="0"/>
                </a:lnTo>
                <a:lnTo>
                  <a:pt x="2471847" y="1724113"/>
                </a:lnTo>
                <a:lnTo>
                  <a:pt x="0" y="172411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928922">
            <a:off x="16710877" y="1404571"/>
            <a:ext cx="1756119" cy="1075623"/>
          </a:xfrm>
          <a:custGeom>
            <a:avLst/>
            <a:gdLst/>
            <a:ahLst/>
            <a:cxnLst/>
            <a:rect r="r" b="b" t="t" l="l"/>
            <a:pathLst>
              <a:path h="1075623" w="1756119">
                <a:moveTo>
                  <a:pt x="0" y="0"/>
                </a:moveTo>
                <a:lnTo>
                  <a:pt x="1756119" y="0"/>
                </a:lnTo>
                <a:lnTo>
                  <a:pt x="1756119" y="1075623"/>
                </a:lnTo>
                <a:lnTo>
                  <a:pt x="0" y="107562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303896" y="1515373"/>
            <a:ext cx="836938" cy="854019"/>
          </a:xfrm>
          <a:custGeom>
            <a:avLst/>
            <a:gdLst/>
            <a:ahLst/>
            <a:cxnLst/>
            <a:rect r="r" b="b" t="t" l="l"/>
            <a:pathLst>
              <a:path h="854019" w="836938">
                <a:moveTo>
                  <a:pt x="0" y="0"/>
                </a:moveTo>
                <a:lnTo>
                  <a:pt x="836938" y="0"/>
                </a:lnTo>
                <a:lnTo>
                  <a:pt x="836938" y="854019"/>
                </a:lnTo>
                <a:lnTo>
                  <a:pt x="0" y="85401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true" flipV="false" rot="0">
            <a:off x="14130724" y="9210817"/>
            <a:ext cx="686128" cy="700130"/>
          </a:xfrm>
          <a:custGeom>
            <a:avLst/>
            <a:gdLst/>
            <a:ahLst/>
            <a:cxnLst/>
            <a:rect r="r" b="b" t="t" l="l"/>
            <a:pathLst>
              <a:path h="700130" w="686128">
                <a:moveTo>
                  <a:pt x="686128" y="0"/>
                </a:moveTo>
                <a:lnTo>
                  <a:pt x="0" y="0"/>
                </a:lnTo>
                <a:lnTo>
                  <a:pt x="0" y="700130"/>
                </a:lnTo>
                <a:lnTo>
                  <a:pt x="686128" y="700130"/>
                </a:lnTo>
                <a:lnTo>
                  <a:pt x="686128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true" flipV="false" rot="0">
            <a:off x="2576394" y="8642445"/>
            <a:ext cx="686128" cy="700130"/>
          </a:xfrm>
          <a:custGeom>
            <a:avLst/>
            <a:gdLst/>
            <a:ahLst/>
            <a:cxnLst/>
            <a:rect r="r" b="b" t="t" l="l"/>
            <a:pathLst>
              <a:path h="700130" w="686128">
                <a:moveTo>
                  <a:pt x="686127" y="0"/>
                </a:moveTo>
                <a:lnTo>
                  <a:pt x="0" y="0"/>
                </a:lnTo>
                <a:lnTo>
                  <a:pt x="0" y="700131"/>
                </a:lnTo>
                <a:lnTo>
                  <a:pt x="686127" y="700131"/>
                </a:lnTo>
                <a:lnTo>
                  <a:pt x="686127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true" flipV="false" rot="0">
            <a:off x="15491997" y="1994935"/>
            <a:ext cx="686128" cy="700130"/>
          </a:xfrm>
          <a:custGeom>
            <a:avLst/>
            <a:gdLst/>
            <a:ahLst/>
            <a:cxnLst/>
            <a:rect r="r" b="b" t="t" l="l"/>
            <a:pathLst>
              <a:path h="700130" w="686128">
                <a:moveTo>
                  <a:pt x="686128" y="0"/>
                </a:moveTo>
                <a:lnTo>
                  <a:pt x="0" y="0"/>
                </a:lnTo>
                <a:lnTo>
                  <a:pt x="0" y="700130"/>
                </a:lnTo>
                <a:lnTo>
                  <a:pt x="686128" y="700130"/>
                </a:lnTo>
                <a:lnTo>
                  <a:pt x="686128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2755974" y="8837099"/>
            <a:ext cx="836938" cy="854019"/>
          </a:xfrm>
          <a:custGeom>
            <a:avLst/>
            <a:gdLst/>
            <a:ahLst/>
            <a:cxnLst/>
            <a:rect r="r" b="b" t="t" l="l"/>
            <a:pathLst>
              <a:path h="854019" w="836938">
                <a:moveTo>
                  <a:pt x="0" y="0"/>
                </a:moveTo>
                <a:lnTo>
                  <a:pt x="836939" y="0"/>
                </a:lnTo>
                <a:lnTo>
                  <a:pt x="836939" y="854019"/>
                </a:lnTo>
                <a:lnTo>
                  <a:pt x="0" y="85401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848146" y="6536379"/>
            <a:ext cx="836938" cy="854019"/>
          </a:xfrm>
          <a:custGeom>
            <a:avLst/>
            <a:gdLst/>
            <a:ahLst/>
            <a:cxnLst/>
            <a:rect r="r" b="b" t="t" l="l"/>
            <a:pathLst>
              <a:path h="854019" w="836938">
                <a:moveTo>
                  <a:pt x="0" y="0"/>
                </a:moveTo>
                <a:lnTo>
                  <a:pt x="836938" y="0"/>
                </a:lnTo>
                <a:lnTo>
                  <a:pt x="836938" y="854018"/>
                </a:lnTo>
                <a:lnTo>
                  <a:pt x="0" y="85401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4819307" y="3780399"/>
            <a:ext cx="9424243" cy="18205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DejaVu Serif"/>
              </a:rPr>
              <a:t> </a:t>
            </a:r>
          </a:p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DejaVu Serif"/>
              </a:rPr>
              <a:t>Hát bài hát : “ Cá vàng bơi” 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5888414" y="1662823"/>
            <a:ext cx="7286030" cy="8966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DejaVu Serif Bold"/>
              </a:rPr>
              <a:t>1.Ổn định tổ chức:  </a:t>
            </a:r>
          </a:p>
        </p:txBody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E4FCFF">
                <a:alpha val="100000"/>
              </a:srgbClr>
            </a:gs>
            <a:gs pos="100000">
              <a:srgbClr val="EED5EF">
                <a:alpha val="100000"/>
              </a:srgbClr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943015" y="8350088"/>
            <a:ext cx="2109053" cy="2447214"/>
          </a:xfrm>
          <a:custGeom>
            <a:avLst/>
            <a:gdLst/>
            <a:ahLst/>
            <a:cxnLst/>
            <a:rect r="r" b="b" t="t" l="l"/>
            <a:pathLst>
              <a:path h="2447214" w="2109053">
                <a:moveTo>
                  <a:pt x="0" y="0"/>
                </a:moveTo>
                <a:lnTo>
                  <a:pt x="2109053" y="0"/>
                </a:lnTo>
                <a:lnTo>
                  <a:pt x="2109053" y="2447214"/>
                </a:lnTo>
                <a:lnTo>
                  <a:pt x="0" y="24472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5603837" y="6271972"/>
            <a:ext cx="4126602" cy="4089088"/>
          </a:xfrm>
          <a:custGeom>
            <a:avLst/>
            <a:gdLst/>
            <a:ahLst/>
            <a:cxnLst/>
            <a:rect r="r" b="b" t="t" l="l"/>
            <a:pathLst>
              <a:path h="4089088" w="4126602">
                <a:moveTo>
                  <a:pt x="0" y="0"/>
                </a:moveTo>
                <a:lnTo>
                  <a:pt x="4126603" y="0"/>
                </a:lnTo>
                <a:lnTo>
                  <a:pt x="4126603" y="4089087"/>
                </a:lnTo>
                <a:lnTo>
                  <a:pt x="0" y="40890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547971">
            <a:off x="15738541" y="8110549"/>
            <a:ext cx="2045142" cy="2540549"/>
          </a:xfrm>
          <a:custGeom>
            <a:avLst/>
            <a:gdLst/>
            <a:ahLst/>
            <a:cxnLst/>
            <a:rect r="r" b="b" t="t" l="l"/>
            <a:pathLst>
              <a:path h="2540549" w="2045142">
                <a:moveTo>
                  <a:pt x="0" y="0"/>
                </a:moveTo>
                <a:lnTo>
                  <a:pt x="2045142" y="0"/>
                </a:lnTo>
                <a:lnTo>
                  <a:pt x="2045142" y="2540549"/>
                </a:lnTo>
                <a:lnTo>
                  <a:pt x="0" y="254054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5676632" y="4040626"/>
            <a:ext cx="1080816" cy="1102874"/>
          </a:xfrm>
          <a:custGeom>
            <a:avLst/>
            <a:gdLst/>
            <a:ahLst/>
            <a:cxnLst/>
            <a:rect r="r" b="b" t="t" l="l"/>
            <a:pathLst>
              <a:path h="1102874" w="1080816">
                <a:moveTo>
                  <a:pt x="0" y="0"/>
                </a:moveTo>
                <a:lnTo>
                  <a:pt x="1080816" y="0"/>
                </a:lnTo>
                <a:lnTo>
                  <a:pt x="1080816" y="1102874"/>
                </a:lnTo>
                <a:lnTo>
                  <a:pt x="0" y="110287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true" flipV="false" rot="0">
            <a:off x="1997542" y="7475024"/>
            <a:ext cx="686128" cy="700130"/>
          </a:xfrm>
          <a:custGeom>
            <a:avLst/>
            <a:gdLst/>
            <a:ahLst/>
            <a:cxnLst/>
            <a:rect r="r" b="b" t="t" l="l"/>
            <a:pathLst>
              <a:path h="700130" w="686128">
                <a:moveTo>
                  <a:pt x="686127" y="0"/>
                </a:moveTo>
                <a:lnTo>
                  <a:pt x="0" y="0"/>
                </a:lnTo>
                <a:lnTo>
                  <a:pt x="0" y="700130"/>
                </a:lnTo>
                <a:lnTo>
                  <a:pt x="686127" y="700130"/>
                </a:lnTo>
                <a:lnTo>
                  <a:pt x="686127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true" flipV="false" rot="0">
            <a:off x="943015" y="284190"/>
            <a:ext cx="1080816" cy="1102874"/>
          </a:xfrm>
          <a:custGeom>
            <a:avLst/>
            <a:gdLst/>
            <a:ahLst/>
            <a:cxnLst/>
            <a:rect r="r" b="b" t="t" l="l"/>
            <a:pathLst>
              <a:path h="1102874" w="1080816">
                <a:moveTo>
                  <a:pt x="1080816" y="0"/>
                </a:moveTo>
                <a:lnTo>
                  <a:pt x="0" y="0"/>
                </a:lnTo>
                <a:lnTo>
                  <a:pt x="0" y="1102873"/>
                </a:lnTo>
                <a:lnTo>
                  <a:pt x="1080816" y="1102873"/>
                </a:lnTo>
                <a:lnTo>
                  <a:pt x="1080816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true" flipV="false" rot="0">
            <a:off x="15333568" y="8000023"/>
            <a:ext cx="686128" cy="700130"/>
          </a:xfrm>
          <a:custGeom>
            <a:avLst/>
            <a:gdLst/>
            <a:ahLst/>
            <a:cxnLst/>
            <a:rect r="r" b="b" t="t" l="l"/>
            <a:pathLst>
              <a:path h="700130" w="686128">
                <a:moveTo>
                  <a:pt x="686128" y="0"/>
                </a:moveTo>
                <a:lnTo>
                  <a:pt x="0" y="0"/>
                </a:lnTo>
                <a:lnTo>
                  <a:pt x="0" y="700130"/>
                </a:lnTo>
                <a:lnTo>
                  <a:pt x="686128" y="700130"/>
                </a:lnTo>
                <a:lnTo>
                  <a:pt x="686128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true" flipV="true" rot="-1614052">
            <a:off x="1462546" y="4605689"/>
            <a:ext cx="1756119" cy="1075623"/>
          </a:xfrm>
          <a:custGeom>
            <a:avLst/>
            <a:gdLst/>
            <a:ahLst/>
            <a:cxnLst/>
            <a:rect r="r" b="b" t="t" l="l"/>
            <a:pathLst>
              <a:path h="1075623" w="1756119">
                <a:moveTo>
                  <a:pt x="1756119" y="1075622"/>
                </a:moveTo>
                <a:lnTo>
                  <a:pt x="0" y="1075622"/>
                </a:lnTo>
                <a:lnTo>
                  <a:pt x="0" y="0"/>
                </a:lnTo>
                <a:lnTo>
                  <a:pt x="1756119" y="0"/>
                </a:lnTo>
                <a:lnTo>
                  <a:pt x="1756119" y="1075622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-266277" y="7912801"/>
            <a:ext cx="2307484" cy="2448258"/>
          </a:xfrm>
          <a:custGeom>
            <a:avLst/>
            <a:gdLst/>
            <a:ahLst/>
            <a:cxnLst/>
            <a:rect r="r" b="b" t="t" l="l"/>
            <a:pathLst>
              <a:path h="2448258" w="2307484">
                <a:moveTo>
                  <a:pt x="0" y="0"/>
                </a:moveTo>
                <a:lnTo>
                  <a:pt x="2307484" y="0"/>
                </a:lnTo>
                <a:lnTo>
                  <a:pt x="2307484" y="2448258"/>
                </a:lnTo>
                <a:lnTo>
                  <a:pt x="0" y="244825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true" rot="3243193">
            <a:off x="16282711" y="-434648"/>
            <a:ext cx="2045142" cy="2540549"/>
          </a:xfrm>
          <a:custGeom>
            <a:avLst/>
            <a:gdLst/>
            <a:ahLst/>
            <a:cxnLst/>
            <a:rect r="r" b="b" t="t" l="l"/>
            <a:pathLst>
              <a:path h="2540549" w="2045142">
                <a:moveTo>
                  <a:pt x="0" y="2540549"/>
                </a:moveTo>
                <a:lnTo>
                  <a:pt x="2045142" y="2540549"/>
                </a:lnTo>
                <a:lnTo>
                  <a:pt x="2045142" y="0"/>
                </a:lnTo>
                <a:lnTo>
                  <a:pt x="0" y="0"/>
                </a:lnTo>
                <a:lnTo>
                  <a:pt x="0" y="2540549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2450943" y="3140531"/>
            <a:ext cx="13766097" cy="7146469"/>
          </a:xfrm>
          <a:custGeom>
            <a:avLst/>
            <a:gdLst/>
            <a:ahLst/>
            <a:cxnLst/>
            <a:rect r="r" b="b" t="t" l="l"/>
            <a:pathLst>
              <a:path h="7146469" w="13766097">
                <a:moveTo>
                  <a:pt x="0" y="0"/>
                </a:moveTo>
                <a:lnTo>
                  <a:pt x="13766097" y="0"/>
                </a:lnTo>
                <a:lnTo>
                  <a:pt x="13766097" y="7146469"/>
                </a:lnTo>
                <a:lnTo>
                  <a:pt x="0" y="7146469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-14064" t="0" r="-12250" b="-12425"/>
            </a:stretch>
          </a:blipFill>
        </p:spPr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E4FCFF">
                <a:alpha val="100000"/>
              </a:srgbClr>
            </a:gs>
            <a:gs pos="100000">
              <a:srgbClr val="EED5EF">
                <a:alpha val="100000"/>
              </a:srgbClr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784622" y="4338635"/>
            <a:ext cx="4161356" cy="6083002"/>
          </a:xfrm>
          <a:custGeom>
            <a:avLst/>
            <a:gdLst/>
            <a:ahLst/>
            <a:cxnLst/>
            <a:rect r="r" b="b" t="t" l="l"/>
            <a:pathLst>
              <a:path h="6083002" w="4161356">
                <a:moveTo>
                  <a:pt x="0" y="0"/>
                </a:moveTo>
                <a:lnTo>
                  <a:pt x="4161356" y="0"/>
                </a:lnTo>
                <a:lnTo>
                  <a:pt x="4161356" y="6083002"/>
                </a:lnTo>
                <a:lnTo>
                  <a:pt x="0" y="60830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4547" y="7158245"/>
            <a:ext cx="2942986" cy="3263392"/>
          </a:xfrm>
          <a:custGeom>
            <a:avLst/>
            <a:gdLst/>
            <a:ahLst/>
            <a:cxnLst/>
            <a:rect r="r" b="b" t="t" l="l"/>
            <a:pathLst>
              <a:path h="3263392" w="2942986">
                <a:moveTo>
                  <a:pt x="0" y="0"/>
                </a:moveTo>
                <a:lnTo>
                  <a:pt x="2942986" y="0"/>
                </a:lnTo>
                <a:lnTo>
                  <a:pt x="2942986" y="3263392"/>
                </a:lnTo>
                <a:lnTo>
                  <a:pt x="0" y="32633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583466" y="7839786"/>
            <a:ext cx="2109053" cy="2447214"/>
          </a:xfrm>
          <a:custGeom>
            <a:avLst/>
            <a:gdLst/>
            <a:ahLst/>
            <a:cxnLst/>
            <a:rect r="r" b="b" t="t" l="l"/>
            <a:pathLst>
              <a:path h="2447214" w="2109053">
                <a:moveTo>
                  <a:pt x="0" y="0"/>
                </a:moveTo>
                <a:lnTo>
                  <a:pt x="2109054" y="0"/>
                </a:lnTo>
                <a:lnTo>
                  <a:pt x="2109054" y="2447214"/>
                </a:lnTo>
                <a:lnTo>
                  <a:pt x="0" y="24472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6362487" y="3773660"/>
            <a:ext cx="3196545" cy="6804527"/>
          </a:xfrm>
          <a:custGeom>
            <a:avLst/>
            <a:gdLst/>
            <a:ahLst/>
            <a:cxnLst/>
            <a:rect r="r" b="b" t="t" l="l"/>
            <a:pathLst>
              <a:path h="6804527" w="3196545">
                <a:moveTo>
                  <a:pt x="0" y="0"/>
                </a:moveTo>
                <a:lnTo>
                  <a:pt x="3196545" y="0"/>
                </a:lnTo>
                <a:lnTo>
                  <a:pt x="3196545" y="6804528"/>
                </a:lnTo>
                <a:lnTo>
                  <a:pt x="0" y="680452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6087998" y="7432160"/>
            <a:ext cx="2972991" cy="2945964"/>
          </a:xfrm>
          <a:custGeom>
            <a:avLst/>
            <a:gdLst/>
            <a:ahLst/>
            <a:cxnLst/>
            <a:rect r="r" b="b" t="t" l="l"/>
            <a:pathLst>
              <a:path h="2945964" w="2972991">
                <a:moveTo>
                  <a:pt x="0" y="0"/>
                </a:moveTo>
                <a:lnTo>
                  <a:pt x="2972991" y="0"/>
                </a:lnTo>
                <a:lnTo>
                  <a:pt x="2972991" y="2945965"/>
                </a:lnTo>
                <a:lnTo>
                  <a:pt x="0" y="294596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547971">
            <a:off x="15065426" y="7938270"/>
            <a:ext cx="2045142" cy="2540549"/>
          </a:xfrm>
          <a:custGeom>
            <a:avLst/>
            <a:gdLst/>
            <a:ahLst/>
            <a:cxnLst/>
            <a:rect r="r" b="b" t="t" l="l"/>
            <a:pathLst>
              <a:path h="2540549" w="2045142">
                <a:moveTo>
                  <a:pt x="0" y="0"/>
                </a:moveTo>
                <a:lnTo>
                  <a:pt x="2045143" y="0"/>
                </a:lnTo>
                <a:lnTo>
                  <a:pt x="2045143" y="2540550"/>
                </a:lnTo>
                <a:lnTo>
                  <a:pt x="0" y="254055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1170034" y="8719006"/>
            <a:ext cx="1986968" cy="1659119"/>
          </a:xfrm>
          <a:custGeom>
            <a:avLst/>
            <a:gdLst/>
            <a:ahLst/>
            <a:cxnLst/>
            <a:rect r="r" b="b" t="t" l="l"/>
            <a:pathLst>
              <a:path h="1659119" w="1986968">
                <a:moveTo>
                  <a:pt x="0" y="0"/>
                </a:moveTo>
                <a:lnTo>
                  <a:pt x="1986968" y="0"/>
                </a:lnTo>
                <a:lnTo>
                  <a:pt x="1986968" y="1659119"/>
                </a:lnTo>
                <a:lnTo>
                  <a:pt x="0" y="165911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3901998" y="8443291"/>
            <a:ext cx="5548272" cy="1967114"/>
          </a:xfrm>
          <a:custGeom>
            <a:avLst/>
            <a:gdLst/>
            <a:ahLst/>
            <a:cxnLst/>
            <a:rect r="r" b="b" t="t" l="l"/>
            <a:pathLst>
              <a:path h="1967114" w="5548272">
                <a:moveTo>
                  <a:pt x="0" y="0"/>
                </a:moveTo>
                <a:lnTo>
                  <a:pt x="5548271" y="0"/>
                </a:lnTo>
                <a:lnTo>
                  <a:pt x="5548271" y="1967115"/>
                </a:lnTo>
                <a:lnTo>
                  <a:pt x="0" y="196711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2787252" y="9268192"/>
            <a:ext cx="1653685" cy="1153445"/>
          </a:xfrm>
          <a:custGeom>
            <a:avLst/>
            <a:gdLst/>
            <a:ahLst/>
            <a:cxnLst/>
            <a:rect r="r" b="b" t="t" l="l"/>
            <a:pathLst>
              <a:path h="1153445" w="1653685">
                <a:moveTo>
                  <a:pt x="0" y="0"/>
                </a:moveTo>
                <a:lnTo>
                  <a:pt x="1653684" y="0"/>
                </a:lnTo>
                <a:lnTo>
                  <a:pt x="1653684" y="1153445"/>
                </a:lnTo>
                <a:lnTo>
                  <a:pt x="0" y="1153445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9098312" y="8270898"/>
            <a:ext cx="2078701" cy="2205519"/>
          </a:xfrm>
          <a:custGeom>
            <a:avLst/>
            <a:gdLst/>
            <a:ahLst/>
            <a:cxnLst/>
            <a:rect r="r" b="b" t="t" l="l"/>
            <a:pathLst>
              <a:path h="2205519" w="2078701">
                <a:moveTo>
                  <a:pt x="0" y="0"/>
                </a:moveTo>
                <a:lnTo>
                  <a:pt x="2078701" y="0"/>
                </a:lnTo>
                <a:lnTo>
                  <a:pt x="2078701" y="2205518"/>
                </a:lnTo>
                <a:lnTo>
                  <a:pt x="0" y="2205518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3791156" y="8336117"/>
            <a:ext cx="1551933" cy="2424896"/>
          </a:xfrm>
          <a:custGeom>
            <a:avLst/>
            <a:gdLst/>
            <a:ahLst/>
            <a:cxnLst/>
            <a:rect r="r" b="b" t="t" l="l"/>
            <a:pathLst>
              <a:path h="2424896" w="1551933">
                <a:moveTo>
                  <a:pt x="0" y="0"/>
                </a:moveTo>
                <a:lnTo>
                  <a:pt x="1551934" y="0"/>
                </a:lnTo>
                <a:lnTo>
                  <a:pt x="1551934" y="2424896"/>
                </a:lnTo>
                <a:lnTo>
                  <a:pt x="0" y="2424896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true" flipV="false" rot="0">
            <a:off x="5172641" y="6460564"/>
            <a:ext cx="901180" cy="919572"/>
          </a:xfrm>
          <a:custGeom>
            <a:avLst/>
            <a:gdLst/>
            <a:ahLst/>
            <a:cxnLst/>
            <a:rect r="r" b="b" t="t" l="l"/>
            <a:pathLst>
              <a:path h="919572" w="901180">
                <a:moveTo>
                  <a:pt x="901180" y="0"/>
                </a:moveTo>
                <a:lnTo>
                  <a:pt x="0" y="0"/>
                </a:lnTo>
                <a:lnTo>
                  <a:pt x="0" y="919572"/>
                </a:lnTo>
                <a:lnTo>
                  <a:pt x="901180" y="919572"/>
                </a:lnTo>
                <a:lnTo>
                  <a:pt x="90118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4424510" y="2694750"/>
            <a:ext cx="901180" cy="919572"/>
          </a:xfrm>
          <a:custGeom>
            <a:avLst/>
            <a:gdLst/>
            <a:ahLst/>
            <a:cxnLst/>
            <a:rect r="r" b="b" t="t" l="l"/>
            <a:pathLst>
              <a:path h="919572" w="901180">
                <a:moveTo>
                  <a:pt x="0" y="0"/>
                </a:moveTo>
                <a:lnTo>
                  <a:pt x="901180" y="0"/>
                </a:lnTo>
                <a:lnTo>
                  <a:pt x="901180" y="919571"/>
                </a:lnTo>
                <a:lnTo>
                  <a:pt x="0" y="919571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928922">
            <a:off x="9742149" y="490889"/>
            <a:ext cx="1756119" cy="1075623"/>
          </a:xfrm>
          <a:custGeom>
            <a:avLst/>
            <a:gdLst/>
            <a:ahLst/>
            <a:cxnLst/>
            <a:rect r="r" b="b" t="t" l="l"/>
            <a:pathLst>
              <a:path h="1075623" w="1756119">
                <a:moveTo>
                  <a:pt x="0" y="0"/>
                </a:moveTo>
                <a:lnTo>
                  <a:pt x="1756119" y="0"/>
                </a:lnTo>
                <a:lnTo>
                  <a:pt x="1756119" y="1075622"/>
                </a:lnTo>
                <a:lnTo>
                  <a:pt x="0" y="1075622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true" rot="0">
            <a:off x="740049" y="-328949"/>
            <a:ext cx="3283184" cy="3483484"/>
          </a:xfrm>
          <a:custGeom>
            <a:avLst/>
            <a:gdLst/>
            <a:ahLst/>
            <a:cxnLst/>
            <a:rect r="r" b="b" t="t" l="l"/>
            <a:pathLst>
              <a:path h="3483484" w="3283184">
                <a:moveTo>
                  <a:pt x="0" y="3483484"/>
                </a:moveTo>
                <a:lnTo>
                  <a:pt x="3283184" y="3483484"/>
                </a:lnTo>
                <a:lnTo>
                  <a:pt x="3283184" y="0"/>
                </a:lnTo>
                <a:lnTo>
                  <a:pt x="0" y="0"/>
                </a:lnTo>
                <a:lnTo>
                  <a:pt x="0" y="3483484"/>
                </a:lnTo>
                <a:close/>
              </a:path>
            </a:pathLst>
          </a:custGeom>
          <a:blipFill>
            <a:blip r:embed="rId20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true" rot="0">
            <a:off x="14291310" y="-328949"/>
            <a:ext cx="3283184" cy="3483484"/>
          </a:xfrm>
          <a:custGeom>
            <a:avLst/>
            <a:gdLst/>
            <a:ahLst/>
            <a:cxnLst/>
            <a:rect r="r" b="b" t="t" l="l"/>
            <a:pathLst>
              <a:path h="3483484" w="3283184">
                <a:moveTo>
                  <a:pt x="0" y="3483484"/>
                </a:moveTo>
                <a:lnTo>
                  <a:pt x="3283183" y="3483484"/>
                </a:lnTo>
                <a:lnTo>
                  <a:pt x="3283183" y="0"/>
                </a:lnTo>
                <a:lnTo>
                  <a:pt x="0" y="0"/>
                </a:lnTo>
                <a:lnTo>
                  <a:pt x="0" y="3483484"/>
                </a:lnTo>
                <a:close/>
              </a:path>
            </a:pathLst>
          </a:custGeom>
          <a:blipFill>
            <a:blip r:embed="rId20"/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1583466" y="3196029"/>
            <a:ext cx="14362807" cy="32645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439"/>
              </a:lnSpc>
            </a:pPr>
            <a:r>
              <a:rPr lang="en-US" sz="4599">
                <a:solidFill>
                  <a:srgbClr val="000000"/>
                </a:solidFill>
                <a:latin typeface="DejaVu Serif Bold"/>
              </a:rPr>
              <a:t>Giáo dục: trẻ luôn biết yêu quý </a:t>
            </a:r>
          </a:p>
          <a:p>
            <a:pPr algn="ctr">
              <a:lnSpc>
                <a:spcPts val="6439"/>
              </a:lnSpc>
            </a:pPr>
            <a:r>
              <a:rPr lang="en-US" sz="4599">
                <a:solidFill>
                  <a:srgbClr val="000000"/>
                </a:solidFill>
                <a:latin typeface="DejaVu Serif Bold"/>
              </a:rPr>
              <a:t>và chơi cùng các bạn dù là bạn gái hay trai, </a:t>
            </a:r>
          </a:p>
          <a:p>
            <a:pPr algn="ctr">
              <a:lnSpc>
                <a:spcPts val="6439"/>
              </a:lnSpc>
            </a:pPr>
            <a:r>
              <a:rPr lang="en-US" sz="4599">
                <a:solidFill>
                  <a:srgbClr val="000000"/>
                </a:solidFill>
                <a:latin typeface="DejaVu Serif Bold"/>
              </a:rPr>
              <a:t>bạn lạ hay quen chúng mình </a:t>
            </a:r>
          </a:p>
          <a:p>
            <a:pPr algn="ctr">
              <a:lnSpc>
                <a:spcPts val="6439"/>
              </a:lnSpc>
            </a:pPr>
            <a:r>
              <a:rPr lang="en-US" sz="4599">
                <a:solidFill>
                  <a:srgbClr val="000000"/>
                </a:solidFill>
                <a:latin typeface="DejaVu Serif Bold"/>
              </a:rPr>
              <a:t>cùng phải chơi đoàn kết với bạn nhé!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E4FCFF">
                <a:alpha val="100000"/>
              </a:srgbClr>
            </a:gs>
            <a:gs pos="100000">
              <a:srgbClr val="EED5EF">
                <a:alpha val="100000"/>
              </a:srgbClr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1208909">
            <a:off x="-735599" y="1358121"/>
            <a:ext cx="2643759" cy="4114800"/>
          </a:xfrm>
          <a:custGeom>
            <a:avLst/>
            <a:gdLst/>
            <a:ahLst/>
            <a:cxnLst/>
            <a:rect r="r" b="b" t="t" l="l"/>
            <a:pathLst>
              <a:path h="4114800" w="2643759">
                <a:moveTo>
                  <a:pt x="0" y="0"/>
                </a:moveTo>
                <a:lnTo>
                  <a:pt x="2643759" y="0"/>
                </a:lnTo>
                <a:lnTo>
                  <a:pt x="264375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2398439" y="8527735"/>
            <a:ext cx="4179406" cy="1917303"/>
          </a:xfrm>
          <a:custGeom>
            <a:avLst/>
            <a:gdLst/>
            <a:ahLst/>
            <a:cxnLst/>
            <a:rect r="r" b="b" t="t" l="l"/>
            <a:pathLst>
              <a:path h="1917303" w="4179406">
                <a:moveTo>
                  <a:pt x="0" y="0"/>
                </a:moveTo>
                <a:lnTo>
                  <a:pt x="4179406" y="0"/>
                </a:lnTo>
                <a:lnTo>
                  <a:pt x="4179406" y="1917303"/>
                </a:lnTo>
                <a:lnTo>
                  <a:pt x="0" y="19173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2077299">
            <a:off x="1747210" y="1106851"/>
            <a:ext cx="13672481" cy="12884766"/>
          </a:xfrm>
          <a:custGeom>
            <a:avLst/>
            <a:gdLst/>
            <a:ahLst/>
            <a:cxnLst/>
            <a:rect r="r" b="b" t="t" l="l"/>
            <a:pathLst>
              <a:path h="12884766" w="13672481">
                <a:moveTo>
                  <a:pt x="0" y="0"/>
                </a:moveTo>
                <a:lnTo>
                  <a:pt x="13672481" y="0"/>
                </a:lnTo>
                <a:lnTo>
                  <a:pt x="13672481" y="12884766"/>
                </a:lnTo>
                <a:lnTo>
                  <a:pt x="0" y="1288476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1587783">
            <a:off x="16500568" y="1133721"/>
            <a:ext cx="2737688" cy="3400855"/>
          </a:xfrm>
          <a:custGeom>
            <a:avLst/>
            <a:gdLst/>
            <a:ahLst/>
            <a:cxnLst/>
            <a:rect r="r" b="b" t="t" l="l"/>
            <a:pathLst>
              <a:path h="3400855" w="2737688">
                <a:moveTo>
                  <a:pt x="0" y="0"/>
                </a:moveTo>
                <a:lnTo>
                  <a:pt x="2737689" y="0"/>
                </a:lnTo>
                <a:lnTo>
                  <a:pt x="2737689" y="3400855"/>
                </a:lnTo>
                <a:lnTo>
                  <a:pt x="0" y="340085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2075025">
            <a:off x="15290590" y="8330553"/>
            <a:ext cx="3971137" cy="3912893"/>
          </a:xfrm>
          <a:custGeom>
            <a:avLst/>
            <a:gdLst/>
            <a:ahLst/>
            <a:cxnLst/>
            <a:rect r="r" b="b" t="t" l="l"/>
            <a:pathLst>
              <a:path h="3912893" w="3971137">
                <a:moveTo>
                  <a:pt x="0" y="0"/>
                </a:moveTo>
                <a:lnTo>
                  <a:pt x="3971136" y="0"/>
                </a:lnTo>
                <a:lnTo>
                  <a:pt x="3971136" y="3912894"/>
                </a:lnTo>
                <a:lnTo>
                  <a:pt x="0" y="391289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4985198" y="7928440"/>
            <a:ext cx="3185294" cy="2659720"/>
          </a:xfrm>
          <a:custGeom>
            <a:avLst/>
            <a:gdLst/>
            <a:ahLst/>
            <a:cxnLst/>
            <a:rect r="r" b="b" t="t" l="l"/>
            <a:pathLst>
              <a:path h="2659720" w="3185294">
                <a:moveTo>
                  <a:pt x="0" y="0"/>
                </a:moveTo>
                <a:lnTo>
                  <a:pt x="3185294" y="0"/>
                </a:lnTo>
                <a:lnTo>
                  <a:pt x="3185294" y="2659720"/>
                </a:lnTo>
                <a:lnTo>
                  <a:pt x="0" y="265972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544010" y="8209691"/>
            <a:ext cx="3205273" cy="2235678"/>
          </a:xfrm>
          <a:custGeom>
            <a:avLst/>
            <a:gdLst/>
            <a:ahLst/>
            <a:cxnLst/>
            <a:rect r="r" b="b" t="t" l="l"/>
            <a:pathLst>
              <a:path h="2235678" w="3205273">
                <a:moveTo>
                  <a:pt x="0" y="0"/>
                </a:moveTo>
                <a:lnTo>
                  <a:pt x="3205273" y="0"/>
                </a:lnTo>
                <a:lnTo>
                  <a:pt x="3205273" y="2235678"/>
                </a:lnTo>
                <a:lnTo>
                  <a:pt x="0" y="223567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0863933" y="-152115"/>
            <a:ext cx="836938" cy="854019"/>
          </a:xfrm>
          <a:custGeom>
            <a:avLst/>
            <a:gdLst/>
            <a:ahLst/>
            <a:cxnLst/>
            <a:rect r="r" b="b" t="t" l="l"/>
            <a:pathLst>
              <a:path h="854019" w="836938">
                <a:moveTo>
                  <a:pt x="0" y="0"/>
                </a:moveTo>
                <a:lnTo>
                  <a:pt x="836938" y="0"/>
                </a:lnTo>
                <a:lnTo>
                  <a:pt x="836938" y="854018"/>
                </a:lnTo>
                <a:lnTo>
                  <a:pt x="0" y="85401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true" flipV="false" rot="0">
            <a:off x="544010" y="7364757"/>
            <a:ext cx="686128" cy="700130"/>
          </a:xfrm>
          <a:custGeom>
            <a:avLst/>
            <a:gdLst/>
            <a:ahLst/>
            <a:cxnLst/>
            <a:rect r="r" b="b" t="t" l="l"/>
            <a:pathLst>
              <a:path h="700130" w="686128">
                <a:moveTo>
                  <a:pt x="686127" y="0"/>
                </a:moveTo>
                <a:lnTo>
                  <a:pt x="0" y="0"/>
                </a:lnTo>
                <a:lnTo>
                  <a:pt x="0" y="700131"/>
                </a:lnTo>
                <a:lnTo>
                  <a:pt x="686127" y="700131"/>
                </a:lnTo>
                <a:lnTo>
                  <a:pt x="686127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7259300" y="6160674"/>
            <a:ext cx="836938" cy="854019"/>
          </a:xfrm>
          <a:custGeom>
            <a:avLst/>
            <a:gdLst/>
            <a:ahLst/>
            <a:cxnLst/>
            <a:rect r="r" b="b" t="t" l="l"/>
            <a:pathLst>
              <a:path h="854019" w="836938">
                <a:moveTo>
                  <a:pt x="0" y="0"/>
                </a:moveTo>
                <a:lnTo>
                  <a:pt x="836938" y="0"/>
                </a:lnTo>
                <a:lnTo>
                  <a:pt x="836938" y="854018"/>
                </a:lnTo>
                <a:lnTo>
                  <a:pt x="0" y="85401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true" flipV="false" rot="0">
            <a:off x="14187882" y="8327710"/>
            <a:ext cx="686128" cy="700130"/>
          </a:xfrm>
          <a:custGeom>
            <a:avLst/>
            <a:gdLst/>
            <a:ahLst/>
            <a:cxnLst/>
            <a:rect r="r" b="b" t="t" l="l"/>
            <a:pathLst>
              <a:path h="700130" w="686128">
                <a:moveTo>
                  <a:pt x="686127" y="0"/>
                </a:moveTo>
                <a:lnTo>
                  <a:pt x="0" y="0"/>
                </a:lnTo>
                <a:lnTo>
                  <a:pt x="0" y="700131"/>
                </a:lnTo>
                <a:lnTo>
                  <a:pt x="686127" y="700131"/>
                </a:lnTo>
                <a:lnTo>
                  <a:pt x="686127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8886828" y="8900521"/>
            <a:ext cx="836938" cy="854019"/>
          </a:xfrm>
          <a:custGeom>
            <a:avLst/>
            <a:gdLst/>
            <a:ahLst/>
            <a:cxnLst/>
            <a:rect r="r" b="b" t="t" l="l"/>
            <a:pathLst>
              <a:path h="854019" w="836938">
                <a:moveTo>
                  <a:pt x="0" y="0"/>
                </a:moveTo>
                <a:lnTo>
                  <a:pt x="836938" y="0"/>
                </a:lnTo>
                <a:lnTo>
                  <a:pt x="836938" y="854018"/>
                </a:lnTo>
                <a:lnTo>
                  <a:pt x="0" y="85401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928922">
            <a:off x="14334215" y="4762950"/>
            <a:ext cx="1756119" cy="1075623"/>
          </a:xfrm>
          <a:custGeom>
            <a:avLst/>
            <a:gdLst/>
            <a:ahLst/>
            <a:cxnLst/>
            <a:rect r="r" b="b" t="t" l="l"/>
            <a:pathLst>
              <a:path h="1075623" w="1756119">
                <a:moveTo>
                  <a:pt x="0" y="0"/>
                </a:moveTo>
                <a:lnTo>
                  <a:pt x="1756119" y="0"/>
                </a:lnTo>
                <a:lnTo>
                  <a:pt x="1756119" y="1075623"/>
                </a:lnTo>
                <a:lnTo>
                  <a:pt x="0" y="1075623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928922">
            <a:off x="-291779" y="2296337"/>
            <a:ext cx="1756119" cy="1075623"/>
          </a:xfrm>
          <a:custGeom>
            <a:avLst/>
            <a:gdLst/>
            <a:ahLst/>
            <a:cxnLst/>
            <a:rect r="r" b="b" t="t" l="l"/>
            <a:pathLst>
              <a:path h="1075623" w="1756119">
                <a:moveTo>
                  <a:pt x="0" y="0"/>
                </a:moveTo>
                <a:lnTo>
                  <a:pt x="1756119" y="0"/>
                </a:lnTo>
                <a:lnTo>
                  <a:pt x="1756119" y="1075623"/>
                </a:lnTo>
                <a:lnTo>
                  <a:pt x="0" y="1075623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6159376" y="601691"/>
            <a:ext cx="836938" cy="854019"/>
          </a:xfrm>
          <a:custGeom>
            <a:avLst/>
            <a:gdLst/>
            <a:ahLst/>
            <a:cxnLst/>
            <a:rect r="r" b="b" t="t" l="l"/>
            <a:pathLst>
              <a:path h="854019" w="836938">
                <a:moveTo>
                  <a:pt x="0" y="0"/>
                </a:moveTo>
                <a:lnTo>
                  <a:pt x="836938" y="0"/>
                </a:lnTo>
                <a:lnTo>
                  <a:pt x="836938" y="854018"/>
                </a:lnTo>
                <a:lnTo>
                  <a:pt x="0" y="85401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true" flipV="false" rot="0">
            <a:off x="3387431" y="4289481"/>
            <a:ext cx="836938" cy="854019"/>
          </a:xfrm>
          <a:custGeom>
            <a:avLst/>
            <a:gdLst/>
            <a:ahLst/>
            <a:cxnLst/>
            <a:rect r="r" b="b" t="t" l="l"/>
            <a:pathLst>
              <a:path h="854019" w="836938">
                <a:moveTo>
                  <a:pt x="836938" y="0"/>
                </a:moveTo>
                <a:lnTo>
                  <a:pt x="0" y="0"/>
                </a:lnTo>
                <a:lnTo>
                  <a:pt x="0" y="854019"/>
                </a:lnTo>
                <a:lnTo>
                  <a:pt x="836938" y="854019"/>
                </a:lnTo>
                <a:lnTo>
                  <a:pt x="836938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-2032760" y="5447455"/>
            <a:ext cx="4179406" cy="1917303"/>
          </a:xfrm>
          <a:custGeom>
            <a:avLst/>
            <a:gdLst/>
            <a:ahLst/>
            <a:cxnLst/>
            <a:rect r="r" b="b" t="t" l="l"/>
            <a:pathLst>
              <a:path h="1917303" w="4179406">
                <a:moveTo>
                  <a:pt x="0" y="0"/>
                </a:moveTo>
                <a:lnTo>
                  <a:pt x="4179406" y="0"/>
                </a:lnTo>
                <a:lnTo>
                  <a:pt x="4179406" y="1917302"/>
                </a:lnTo>
                <a:lnTo>
                  <a:pt x="0" y="19173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2421240" y="2187521"/>
            <a:ext cx="13465008" cy="7731846"/>
          </a:xfrm>
          <a:custGeom>
            <a:avLst/>
            <a:gdLst/>
            <a:ahLst/>
            <a:cxnLst/>
            <a:rect r="r" b="b" t="t" l="l"/>
            <a:pathLst>
              <a:path h="7731846" w="13465008">
                <a:moveTo>
                  <a:pt x="0" y="0"/>
                </a:moveTo>
                <a:lnTo>
                  <a:pt x="13465008" y="0"/>
                </a:lnTo>
                <a:lnTo>
                  <a:pt x="13465008" y="7731846"/>
                </a:lnTo>
                <a:lnTo>
                  <a:pt x="0" y="7731846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 l="-12365" t="0" r="-11909" b="0"/>
            </a:stretch>
          </a:blipFill>
        </p:spPr>
      </p:sp>
      <p:sp>
        <p:nvSpPr>
          <p:cNvPr name="TextBox 20" id="20"/>
          <p:cNvSpPr txBox="true"/>
          <p:nvPr/>
        </p:nvSpPr>
        <p:spPr>
          <a:xfrm rot="0">
            <a:off x="0" y="132080"/>
            <a:ext cx="13827175" cy="8966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DejaVu Serif Bold"/>
              </a:rPr>
              <a:t>2. Phương pháp và hình thức tổ chức: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7144420" y="1132177"/>
            <a:ext cx="3999161" cy="580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Noto Serif Display"/>
              </a:rPr>
              <a:t>-Cô kể chuyện lần 1 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E4FCFF">
                <a:alpha val="100000"/>
              </a:srgbClr>
            </a:gs>
            <a:gs pos="100000">
              <a:srgbClr val="EED5EF">
                <a:alpha val="100000"/>
              </a:srgbClr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1208909">
            <a:off x="-735599" y="1358121"/>
            <a:ext cx="2643759" cy="4114800"/>
          </a:xfrm>
          <a:custGeom>
            <a:avLst/>
            <a:gdLst/>
            <a:ahLst/>
            <a:cxnLst/>
            <a:rect r="r" b="b" t="t" l="l"/>
            <a:pathLst>
              <a:path h="4114800" w="2643759">
                <a:moveTo>
                  <a:pt x="0" y="0"/>
                </a:moveTo>
                <a:lnTo>
                  <a:pt x="2643759" y="0"/>
                </a:lnTo>
                <a:lnTo>
                  <a:pt x="264375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2398439" y="8527735"/>
            <a:ext cx="4179406" cy="1917303"/>
          </a:xfrm>
          <a:custGeom>
            <a:avLst/>
            <a:gdLst/>
            <a:ahLst/>
            <a:cxnLst/>
            <a:rect r="r" b="b" t="t" l="l"/>
            <a:pathLst>
              <a:path h="1917303" w="4179406">
                <a:moveTo>
                  <a:pt x="0" y="0"/>
                </a:moveTo>
                <a:lnTo>
                  <a:pt x="4179406" y="0"/>
                </a:lnTo>
                <a:lnTo>
                  <a:pt x="4179406" y="1917303"/>
                </a:lnTo>
                <a:lnTo>
                  <a:pt x="0" y="19173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2077299">
            <a:off x="1747210" y="1106851"/>
            <a:ext cx="13672481" cy="12884766"/>
          </a:xfrm>
          <a:custGeom>
            <a:avLst/>
            <a:gdLst/>
            <a:ahLst/>
            <a:cxnLst/>
            <a:rect r="r" b="b" t="t" l="l"/>
            <a:pathLst>
              <a:path h="12884766" w="13672481">
                <a:moveTo>
                  <a:pt x="0" y="0"/>
                </a:moveTo>
                <a:lnTo>
                  <a:pt x="13672481" y="0"/>
                </a:lnTo>
                <a:lnTo>
                  <a:pt x="13672481" y="12884766"/>
                </a:lnTo>
                <a:lnTo>
                  <a:pt x="0" y="1288476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1587783">
            <a:off x="16500568" y="1133721"/>
            <a:ext cx="2737688" cy="3400855"/>
          </a:xfrm>
          <a:custGeom>
            <a:avLst/>
            <a:gdLst/>
            <a:ahLst/>
            <a:cxnLst/>
            <a:rect r="r" b="b" t="t" l="l"/>
            <a:pathLst>
              <a:path h="3400855" w="2737688">
                <a:moveTo>
                  <a:pt x="0" y="0"/>
                </a:moveTo>
                <a:lnTo>
                  <a:pt x="2737689" y="0"/>
                </a:lnTo>
                <a:lnTo>
                  <a:pt x="2737689" y="3400855"/>
                </a:lnTo>
                <a:lnTo>
                  <a:pt x="0" y="340085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2075025">
            <a:off x="15290590" y="8330553"/>
            <a:ext cx="3971137" cy="3912893"/>
          </a:xfrm>
          <a:custGeom>
            <a:avLst/>
            <a:gdLst/>
            <a:ahLst/>
            <a:cxnLst/>
            <a:rect r="r" b="b" t="t" l="l"/>
            <a:pathLst>
              <a:path h="3912893" w="3971137">
                <a:moveTo>
                  <a:pt x="0" y="0"/>
                </a:moveTo>
                <a:lnTo>
                  <a:pt x="3971136" y="0"/>
                </a:lnTo>
                <a:lnTo>
                  <a:pt x="3971136" y="3912894"/>
                </a:lnTo>
                <a:lnTo>
                  <a:pt x="0" y="391289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4985198" y="7928440"/>
            <a:ext cx="3185294" cy="2659720"/>
          </a:xfrm>
          <a:custGeom>
            <a:avLst/>
            <a:gdLst/>
            <a:ahLst/>
            <a:cxnLst/>
            <a:rect r="r" b="b" t="t" l="l"/>
            <a:pathLst>
              <a:path h="2659720" w="3185294">
                <a:moveTo>
                  <a:pt x="0" y="0"/>
                </a:moveTo>
                <a:lnTo>
                  <a:pt x="3185294" y="0"/>
                </a:lnTo>
                <a:lnTo>
                  <a:pt x="3185294" y="2659720"/>
                </a:lnTo>
                <a:lnTo>
                  <a:pt x="0" y="265972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544010" y="8209691"/>
            <a:ext cx="3205273" cy="2235678"/>
          </a:xfrm>
          <a:custGeom>
            <a:avLst/>
            <a:gdLst/>
            <a:ahLst/>
            <a:cxnLst/>
            <a:rect r="r" b="b" t="t" l="l"/>
            <a:pathLst>
              <a:path h="2235678" w="3205273">
                <a:moveTo>
                  <a:pt x="0" y="0"/>
                </a:moveTo>
                <a:lnTo>
                  <a:pt x="3205273" y="0"/>
                </a:lnTo>
                <a:lnTo>
                  <a:pt x="3205273" y="2235678"/>
                </a:lnTo>
                <a:lnTo>
                  <a:pt x="0" y="223567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0863933" y="-152115"/>
            <a:ext cx="836938" cy="854019"/>
          </a:xfrm>
          <a:custGeom>
            <a:avLst/>
            <a:gdLst/>
            <a:ahLst/>
            <a:cxnLst/>
            <a:rect r="r" b="b" t="t" l="l"/>
            <a:pathLst>
              <a:path h="854019" w="836938">
                <a:moveTo>
                  <a:pt x="0" y="0"/>
                </a:moveTo>
                <a:lnTo>
                  <a:pt x="836938" y="0"/>
                </a:lnTo>
                <a:lnTo>
                  <a:pt x="836938" y="854018"/>
                </a:lnTo>
                <a:lnTo>
                  <a:pt x="0" y="85401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true" flipV="false" rot="0">
            <a:off x="544010" y="7364757"/>
            <a:ext cx="686128" cy="700130"/>
          </a:xfrm>
          <a:custGeom>
            <a:avLst/>
            <a:gdLst/>
            <a:ahLst/>
            <a:cxnLst/>
            <a:rect r="r" b="b" t="t" l="l"/>
            <a:pathLst>
              <a:path h="700130" w="686128">
                <a:moveTo>
                  <a:pt x="686127" y="0"/>
                </a:moveTo>
                <a:lnTo>
                  <a:pt x="0" y="0"/>
                </a:lnTo>
                <a:lnTo>
                  <a:pt x="0" y="700131"/>
                </a:lnTo>
                <a:lnTo>
                  <a:pt x="686127" y="700131"/>
                </a:lnTo>
                <a:lnTo>
                  <a:pt x="686127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7259300" y="6160674"/>
            <a:ext cx="836938" cy="854019"/>
          </a:xfrm>
          <a:custGeom>
            <a:avLst/>
            <a:gdLst/>
            <a:ahLst/>
            <a:cxnLst/>
            <a:rect r="r" b="b" t="t" l="l"/>
            <a:pathLst>
              <a:path h="854019" w="836938">
                <a:moveTo>
                  <a:pt x="0" y="0"/>
                </a:moveTo>
                <a:lnTo>
                  <a:pt x="836938" y="0"/>
                </a:lnTo>
                <a:lnTo>
                  <a:pt x="836938" y="854018"/>
                </a:lnTo>
                <a:lnTo>
                  <a:pt x="0" y="85401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true" flipV="false" rot="0">
            <a:off x="14187882" y="8327710"/>
            <a:ext cx="686128" cy="700130"/>
          </a:xfrm>
          <a:custGeom>
            <a:avLst/>
            <a:gdLst/>
            <a:ahLst/>
            <a:cxnLst/>
            <a:rect r="r" b="b" t="t" l="l"/>
            <a:pathLst>
              <a:path h="700130" w="686128">
                <a:moveTo>
                  <a:pt x="686127" y="0"/>
                </a:moveTo>
                <a:lnTo>
                  <a:pt x="0" y="0"/>
                </a:lnTo>
                <a:lnTo>
                  <a:pt x="0" y="700131"/>
                </a:lnTo>
                <a:lnTo>
                  <a:pt x="686127" y="700131"/>
                </a:lnTo>
                <a:lnTo>
                  <a:pt x="686127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8886828" y="8900521"/>
            <a:ext cx="836938" cy="854019"/>
          </a:xfrm>
          <a:custGeom>
            <a:avLst/>
            <a:gdLst/>
            <a:ahLst/>
            <a:cxnLst/>
            <a:rect r="r" b="b" t="t" l="l"/>
            <a:pathLst>
              <a:path h="854019" w="836938">
                <a:moveTo>
                  <a:pt x="0" y="0"/>
                </a:moveTo>
                <a:lnTo>
                  <a:pt x="836938" y="0"/>
                </a:lnTo>
                <a:lnTo>
                  <a:pt x="836938" y="854018"/>
                </a:lnTo>
                <a:lnTo>
                  <a:pt x="0" y="85401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928922">
            <a:off x="14334215" y="4762950"/>
            <a:ext cx="1756119" cy="1075623"/>
          </a:xfrm>
          <a:custGeom>
            <a:avLst/>
            <a:gdLst/>
            <a:ahLst/>
            <a:cxnLst/>
            <a:rect r="r" b="b" t="t" l="l"/>
            <a:pathLst>
              <a:path h="1075623" w="1756119">
                <a:moveTo>
                  <a:pt x="0" y="0"/>
                </a:moveTo>
                <a:lnTo>
                  <a:pt x="1756119" y="0"/>
                </a:lnTo>
                <a:lnTo>
                  <a:pt x="1756119" y="1075623"/>
                </a:lnTo>
                <a:lnTo>
                  <a:pt x="0" y="1075623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928922">
            <a:off x="-291779" y="2296337"/>
            <a:ext cx="1756119" cy="1075623"/>
          </a:xfrm>
          <a:custGeom>
            <a:avLst/>
            <a:gdLst/>
            <a:ahLst/>
            <a:cxnLst/>
            <a:rect r="r" b="b" t="t" l="l"/>
            <a:pathLst>
              <a:path h="1075623" w="1756119">
                <a:moveTo>
                  <a:pt x="0" y="0"/>
                </a:moveTo>
                <a:lnTo>
                  <a:pt x="1756119" y="0"/>
                </a:lnTo>
                <a:lnTo>
                  <a:pt x="1756119" y="1075623"/>
                </a:lnTo>
                <a:lnTo>
                  <a:pt x="0" y="1075623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6159376" y="601691"/>
            <a:ext cx="836938" cy="854019"/>
          </a:xfrm>
          <a:custGeom>
            <a:avLst/>
            <a:gdLst/>
            <a:ahLst/>
            <a:cxnLst/>
            <a:rect r="r" b="b" t="t" l="l"/>
            <a:pathLst>
              <a:path h="854019" w="836938">
                <a:moveTo>
                  <a:pt x="0" y="0"/>
                </a:moveTo>
                <a:lnTo>
                  <a:pt x="836938" y="0"/>
                </a:lnTo>
                <a:lnTo>
                  <a:pt x="836938" y="854018"/>
                </a:lnTo>
                <a:lnTo>
                  <a:pt x="0" y="85401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true" flipV="false" rot="0">
            <a:off x="3387431" y="4289481"/>
            <a:ext cx="836938" cy="854019"/>
          </a:xfrm>
          <a:custGeom>
            <a:avLst/>
            <a:gdLst/>
            <a:ahLst/>
            <a:cxnLst/>
            <a:rect r="r" b="b" t="t" l="l"/>
            <a:pathLst>
              <a:path h="854019" w="836938">
                <a:moveTo>
                  <a:pt x="836938" y="0"/>
                </a:moveTo>
                <a:lnTo>
                  <a:pt x="0" y="0"/>
                </a:lnTo>
                <a:lnTo>
                  <a:pt x="0" y="854019"/>
                </a:lnTo>
                <a:lnTo>
                  <a:pt x="836938" y="854019"/>
                </a:lnTo>
                <a:lnTo>
                  <a:pt x="836938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-2032760" y="5447455"/>
            <a:ext cx="4179406" cy="1917303"/>
          </a:xfrm>
          <a:custGeom>
            <a:avLst/>
            <a:gdLst/>
            <a:ahLst/>
            <a:cxnLst/>
            <a:rect r="r" b="b" t="t" l="l"/>
            <a:pathLst>
              <a:path h="1917303" w="4179406">
                <a:moveTo>
                  <a:pt x="0" y="0"/>
                </a:moveTo>
                <a:lnTo>
                  <a:pt x="4179406" y="0"/>
                </a:lnTo>
                <a:lnTo>
                  <a:pt x="4179406" y="1917302"/>
                </a:lnTo>
                <a:lnTo>
                  <a:pt x="0" y="19173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1936834" y="1884017"/>
            <a:ext cx="14265200" cy="8523916"/>
          </a:xfrm>
          <a:custGeom>
            <a:avLst/>
            <a:gdLst/>
            <a:ahLst/>
            <a:cxnLst/>
            <a:rect r="r" b="b" t="t" l="l"/>
            <a:pathLst>
              <a:path h="8523916" w="14265200">
                <a:moveTo>
                  <a:pt x="0" y="0"/>
                </a:moveTo>
                <a:lnTo>
                  <a:pt x="14265200" y="0"/>
                </a:lnTo>
                <a:lnTo>
                  <a:pt x="14265200" y="8523915"/>
                </a:lnTo>
                <a:lnTo>
                  <a:pt x="0" y="8523915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 l="-16927" t="0" r="-12393" b="0"/>
            </a:stretch>
          </a:blipFill>
        </p:spPr>
      </p:sp>
      <p:sp>
        <p:nvSpPr>
          <p:cNvPr name="TextBox 20" id="20"/>
          <p:cNvSpPr txBox="true"/>
          <p:nvPr/>
        </p:nvSpPr>
        <p:spPr>
          <a:xfrm rot="0">
            <a:off x="0" y="132080"/>
            <a:ext cx="13827175" cy="8966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DejaVu Serif Bold"/>
              </a:rPr>
              <a:t>2. Phương pháp và hình thức tổ chức: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7144420" y="1132177"/>
            <a:ext cx="3999161" cy="580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Noto Serif Display"/>
              </a:rPr>
              <a:t>-Cô kể chuyện lần 1 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E4FCFF">
                <a:alpha val="100000"/>
              </a:srgbClr>
            </a:gs>
            <a:gs pos="100000">
              <a:srgbClr val="EED5EF">
                <a:alpha val="100000"/>
              </a:srgbClr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1208909">
            <a:off x="-735599" y="1358121"/>
            <a:ext cx="2643759" cy="4114800"/>
          </a:xfrm>
          <a:custGeom>
            <a:avLst/>
            <a:gdLst/>
            <a:ahLst/>
            <a:cxnLst/>
            <a:rect r="r" b="b" t="t" l="l"/>
            <a:pathLst>
              <a:path h="4114800" w="2643759">
                <a:moveTo>
                  <a:pt x="0" y="0"/>
                </a:moveTo>
                <a:lnTo>
                  <a:pt x="2643759" y="0"/>
                </a:lnTo>
                <a:lnTo>
                  <a:pt x="264375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2398439" y="8527735"/>
            <a:ext cx="4179406" cy="1917303"/>
          </a:xfrm>
          <a:custGeom>
            <a:avLst/>
            <a:gdLst/>
            <a:ahLst/>
            <a:cxnLst/>
            <a:rect r="r" b="b" t="t" l="l"/>
            <a:pathLst>
              <a:path h="1917303" w="4179406">
                <a:moveTo>
                  <a:pt x="0" y="0"/>
                </a:moveTo>
                <a:lnTo>
                  <a:pt x="4179406" y="0"/>
                </a:lnTo>
                <a:lnTo>
                  <a:pt x="4179406" y="1917303"/>
                </a:lnTo>
                <a:lnTo>
                  <a:pt x="0" y="19173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2077299">
            <a:off x="1747210" y="1106851"/>
            <a:ext cx="13672481" cy="12884766"/>
          </a:xfrm>
          <a:custGeom>
            <a:avLst/>
            <a:gdLst/>
            <a:ahLst/>
            <a:cxnLst/>
            <a:rect r="r" b="b" t="t" l="l"/>
            <a:pathLst>
              <a:path h="12884766" w="13672481">
                <a:moveTo>
                  <a:pt x="0" y="0"/>
                </a:moveTo>
                <a:lnTo>
                  <a:pt x="13672481" y="0"/>
                </a:lnTo>
                <a:lnTo>
                  <a:pt x="13672481" y="12884766"/>
                </a:lnTo>
                <a:lnTo>
                  <a:pt x="0" y="1288476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1587783">
            <a:off x="16500568" y="1133721"/>
            <a:ext cx="2737688" cy="3400855"/>
          </a:xfrm>
          <a:custGeom>
            <a:avLst/>
            <a:gdLst/>
            <a:ahLst/>
            <a:cxnLst/>
            <a:rect r="r" b="b" t="t" l="l"/>
            <a:pathLst>
              <a:path h="3400855" w="2737688">
                <a:moveTo>
                  <a:pt x="0" y="0"/>
                </a:moveTo>
                <a:lnTo>
                  <a:pt x="2737689" y="0"/>
                </a:lnTo>
                <a:lnTo>
                  <a:pt x="2737689" y="3400855"/>
                </a:lnTo>
                <a:lnTo>
                  <a:pt x="0" y="340085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2075025">
            <a:off x="15290590" y="8330553"/>
            <a:ext cx="3971137" cy="3912893"/>
          </a:xfrm>
          <a:custGeom>
            <a:avLst/>
            <a:gdLst/>
            <a:ahLst/>
            <a:cxnLst/>
            <a:rect r="r" b="b" t="t" l="l"/>
            <a:pathLst>
              <a:path h="3912893" w="3971137">
                <a:moveTo>
                  <a:pt x="0" y="0"/>
                </a:moveTo>
                <a:lnTo>
                  <a:pt x="3971136" y="0"/>
                </a:lnTo>
                <a:lnTo>
                  <a:pt x="3971136" y="3912894"/>
                </a:lnTo>
                <a:lnTo>
                  <a:pt x="0" y="391289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4985198" y="7928440"/>
            <a:ext cx="3185294" cy="2659720"/>
          </a:xfrm>
          <a:custGeom>
            <a:avLst/>
            <a:gdLst/>
            <a:ahLst/>
            <a:cxnLst/>
            <a:rect r="r" b="b" t="t" l="l"/>
            <a:pathLst>
              <a:path h="2659720" w="3185294">
                <a:moveTo>
                  <a:pt x="0" y="0"/>
                </a:moveTo>
                <a:lnTo>
                  <a:pt x="3185294" y="0"/>
                </a:lnTo>
                <a:lnTo>
                  <a:pt x="3185294" y="2659720"/>
                </a:lnTo>
                <a:lnTo>
                  <a:pt x="0" y="265972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544010" y="8209691"/>
            <a:ext cx="3205273" cy="2235678"/>
          </a:xfrm>
          <a:custGeom>
            <a:avLst/>
            <a:gdLst/>
            <a:ahLst/>
            <a:cxnLst/>
            <a:rect r="r" b="b" t="t" l="l"/>
            <a:pathLst>
              <a:path h="2235678" w="3205273">
                <a:moveTo>
                  <a:pt x="0" y="0"/>
                </a:moveTo>
                <a:lnTo>
                  <a:pt x="3205273" y="0"/>
                </a:lnTo>
                <a:lnTo>
                  <a:pt x="3205273" y="2235678"/>
                </a:lnTo>
                <a:lnTo>
                  <a:pt x="0" y="223567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0863933" y="-152115"/>
            <a:ext cx="836938" cy="854019"/>
          </a:xfrm>
          <a:custGeom>
            <a:avLst/>
            <a:gdLst/>
            <a:ahLst/>
            <a:cxnLst/>
            <a:rect r="r" b="b" t="t" l="l"/>
            <a:pathLst>
              <a:path h="854019" w="836938">
                <a:moveTo>
                  <a:pt x="0" y="0"/>
                </a:moveTo>
                <a:lnTo>
                  <a:pt x="836938" y="0"/>
                </a:lnTo>
                <a:lnTo>
                  <a:pt x="836938" y="854018"/>
                </a:lnTo>
                <a:lnTo>
                  <a:pt x="0" y="85401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true" flipV="false" rot="0">
            <a:off x="544010" y="7364757"/>
            <a:ext cx="686128" cy="700130"/>
          </a:xfrm>
          <a:custGeom>
            <a:avLst/>
            <a:gdLst/>
            <a:ahLst/>
            <a:cxnLst/>
            <a:rect r="r" b="b" t="t" l="l"/>
            <a:pathLst>
              <a:path h="700130" w="686128">
                <a:moveTo>
                  <a:pt x="686127" y="0"/>
                </a:moveTo>
                <a:lnTo>
                  <a:pt x="0" y="0"/>
                </a:lnTo>
                <a:lnTo>
                  <a:pt x="0" y="700131"/>
                </a:lnTo>
                <a:lnTo>
                  <a:pt x="686127" y="700131"/>
                </a:lnTo>
                <a:lnTo>
                  <a:pt x="686127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7259300" y="6160674"/>
            <a:ext cx="836938" cy="854019"/>
          </a:xfrm>
          <a:custGeom>
            <a:avLst/>
            <a:gdLst/>
            <a:ahLst/>
            <a:cxnLst/>
            <a:rect r="r" b="b" t="t" l="l"/>
            <a:pathLst>
              <a:path h="854019" w="836938">
                <a:moveTo>
                  <a:pt x="0" y="0"/>
                </a:moveTo>
                <a:lnTo>
                  <a:pt x="836938" y="0"/>
                </a:lnTo>
                <a:lnTo>
                  <a:pt x="836938" y="854018"/>
                </a:lnTo>
                <a:lnTo>
                  <a:pt x="0" y="85401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true" flipV="false" rot="0">
            <a:off x="14187882" y="8327710"/>
            <a:ext cx="686128" cy="700130"/>
          </a:xfrm>
          <a:custGeom>
            <a:avLst/>
            <a:gdLst/>
            <a:ahLst/>
            <a:cxnLst/>
            <a:rect r="r" b="b" t="t" l="l"/>
            <a:pathLst>
              <a:path h="700130" w="686128">
                <a:moveTo>
                  <a:pt x="686127" y="0"/>
                </a:moveTo>
                <a:lnTo>
                  <a:pt x="0" y="0"/>
                </a:lnTo>
                <a:lnTo>
                  <a:pt x="0" y="700131"/>
                </a:lnTo>
                <a:lnTo>
                  <a:pt x="686127" y="700131"/>
                </a:lnTo>
                <a:lnTo>
                  <a:pt x="686127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8886828" y="8900521"/>
            <a:ext cx="836938" cy="854019"/>
          </a:xfrm>
          <a:custGeom>
            <a:avLst/>
            <a:gdLst/>
            <a:ahLst/>
            <a:cxnLst/>
            <a:rect r="r" b="b" t="t" l="l"/>
            <a:pathLst>
              <a:path h="854019" w="836938">
                <a:moveTo>
                  <a:pt x="0" y="0"/>
                </a:moveTo>
                <a:lnTo>
                  <a:pt x="836938" y="0"/>
                </a:lnTo>
                <a:lnTo>
                  <a:pt x="836938" y="854018"/>
                </a:lnTo>
                <a:lnTo>
                  <a:pt x="0" y="85401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928922">
            <a:off x="14334215" y="4762950"/>
            <a:ext cx="1756119" cy="1075623"/>
          </a:xfrm>
          <a:custGeom>
            <a:avLst/>
            <a:gdLst/>
            <a:ahLst/>
            <a:cxnLst/>
            <a:rect r="r" b="b" t="t" l="l"/>
            <a:pathLst>
              <a:path h="1075623" w="1756119">
                <a:moveTo>
                  <a:pt x="0" y="0"/>
                </a:moveTo>
                <a:lnTo>
                  <a:pt x="1756119" y="0"/>
                </a:lnTo>
                <a:lnTo>
                  <a:pt x="1756119" y="1075623"/>
                </a:lnTo>
                <a:lnTo>
                  <a:pt x="0" y="1075623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928922">
            <a:off x="-291779" y="2296337"/>
            <a:ext cx="1756119" cy="1075623"/>
          </a:xfrm>
          <a:custGeom>
            <a:avLst/>
            <a:gdLst/>
            <a:ahLst/>
            <a:cxnLst/>
            <a:rect r="r" b="b" t="t" l="l"/>
            <a:pathLst>
              <a:path h="1075623" w="1756119">
                <a:moveTo>
                  <a:pt x="0" y="0"/>
                </a:moveTo>
                <a:lnTo>
                  <a:pt x="1756119" y="0"/>
                </a:lnTo>
                <a:lnTo>
                  <a:pt x="1756119" y="1075623"/>
                </a:lnTo>
                <a:lnTo>
                  <a:pt x="0" y="1075623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6159376" y="601691"/>
            <a:ext cx="836938" cy="854019"/>
          </a:xfrm>
          <a:custGeom>
            <a:avLst/>
            <a:gdLst/>
            <a:ahLst/>
            <a:cxnLst/>
            <a:rect r="r" b="b" t="t" l="l"/>
            <a:pathLst>
              <a:path h="854019" w="836938">
                <a:moveTo>
                  <a:pt x="0" y="0"/>
                </a:moveTo>
                <a:lnTo>
                  <a:pt x="836938" y="0"/>
                </a:lnTo>
                <a:lnTo>
                  <a:pt x="836938" y="854018"/>
                </a:lnTo>
                <a:lnTo>
                  <a:pt x="0" y="85401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true" flipV="false" rot="0">
            <a:off x="3387431" y="4289481"/>
            <a:ext cx="836938" cy="854019"/>
          </a:xfrm>
          <a:custGeom>
            <a:avLst/>
            <a:gdLst/>
            <a:ahLst/>
            <a:cxnLst/>
            <a:rect r="r" b="b" t="t" l="l"/>
            <a:pathLst>
              <a:path h="854019" w="836938">
                <a:moveTo>
                  <a:pt x="836938" y="0"/>
                </a:moveTo>
                <a:lnTo>
                  <a:pt x="0" y="0"/>
                </a:lnTo>
                <a:lnTo>
                  <a:pt x="0" y="854019"/>
                </a:lnTo>
                <a:lnTo>
                  <a:pt x="836938" y="854019"/>
                </a:lnTo>
                <a:lnTo>
                  <a:pt x="836938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-2032760" y="5447455"/>
            <a:ext cx="4179406" cy="1917303"/>
          </a:xfrm>
          <a:custGeom>
            <a:avLst/>
            <a:gdLst/>
            <a:ahLst/>
            <a:cxnLst/>
            <a:rect r="r" b="b" t="t" l="l"/>
            <a:pathLst>
              <a:path h="1917303" w="4179406">
                <a:moveTo>
                  <a:pt x="0" y="0"/>
                </a:moveTo>
                <a:lnTo>
                  <a:pt x="4179406" y="0"/>
                </a:lnTo>
                <a:lnTo>
                  <a:pt x="4179406" y="1917302"/>
                </a:lnTo>
                <a:lnTo>
                  <a:pt x="0" y="19173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2423714" y="1944432"/>
            <a:ext cx="13735662" cy="8207500"/>
          </a:xfrm>
          <a:custGeom>
            <a:avLst/>
            <a:gdLst/>
            <a:ahLst/>
            <a:cxnLst/>
            <a:rect r="r" b="b" t="t" l="l"/>
            <a:pathLst>
              <a:path h="8207500" w="13735662">
                <a:moveTo>
                  <a:pt x="0" y="0"/>
                </a:moveTo>
                <a:lnTo>
                  <a:pt x="13735662" y="0"/>
                </a:lnTo>
                <a:lnTo>
                  <a:pt x="13735662" y="8207500"/>
                </a:lnTo>
                <a:lnTo>
                  <a:pt x="0" y="8207500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 l="-16927" t="0" r="-12393" b="0"/>
            </a:stretch>
          </a:blipFill>
        </p:spPr>
      </p:sp>
      <p:sp>
        <p:nvSpPr>
          <p:cNvPr name="TextBox 20" id="20"/>
          <p:cNvSpPr txBox="true"/>
          <p:nvPr/>
        </p:nvSpPr>
        <p:spPr>
          <a:xfrm rot="0">
            <a:off x="0" y="132080"/>
            <a:ext cx="13827175" cy="8966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DejaVu Serif Bold"/>
              </a:rPr>
              <a:t>2. Phương pháp và hình thức tổ chức: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7144420" y="1132177"/>
            <a:ext cx="3999161" cy="580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Noto Serif Display"/>
              </a:rPr>
              <a:t>-Cô kể chuyện lần 1 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E4FCFF">
                <a:alpha val="100000"/>
              </a:srgbClr>
            </a:gs>
            <a:gs pos="100000">
              <a:srgbClr val="EED5EF">
                <a:alpha val="100000"/>
              </a:srgbClr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1208909">
            <a:off x="-735599" y="1358121"/>
            <a:ext cx="2643759" cy="4114800"/>
          </a:xfrm>
          <a:custGeom>
            <a:avLst/>
            <a:gdLst/>
            <a:ahLst/>
            <a:cxnLst/>
            <a:rect r="r" b="b" t="t" l="l"/>
            <a:pathLst>
              <a:path h="4114800" w="2643759">
                <a:moveTo>
                  <a:pt x="0" y="0"/>
                </a:moveTo>
                <a:lnTo>
                  <a:pt x="2643759" y="0"/>
                </a:lnTo>
                <a:lnTo>
                  <a:pt x="264375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2398439" y="8527735"/>
            <a:ext cx="4179406" cy="1917303"/>
          </a:xfrm>
          <a:custGeom>
            <a:avLst/>
            <a:gdLst/>
            <a:ahLst/>
            <a:cxnLst/>
            <a:rect r="r" b="b" t="t" l="l"/>
            <a:pathLst>
              <a:path h="1917303" w="4179406">
                <a:moveTo>
                  <a:pt x="0" y="0"/>
                </a:moveTo>
                <a:lnTo>
                  <a:pt x="4179406" y="0"/>
                </a:lnTo>
                <a:lnTo>
                  <a:pt x="4179406" y="1917303"/>
                </a:lnTo>
                <a:lnTo>
                  <a:pt x="0" y="19173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2077299">
            <a:off x="1747210" y="1106851"/>
            <a:ext cx="13672481" cy="12884766"/>
          </a:xfrm>
          <a:custGeom>
            <a:avLst/>
            <a:gdLst/>
            <a:ahLst/>
            <a:cxnLst/>
            <a:rect r="r" b="b" t="t" l="l"/>
            <a:pathLst>
              <a:path h="12884766" w="13672481">
                <a:moveTo>
                  <a:pt x="0" y="0"/>
                </a:moveTo>
                <a:lnTo>
                  <a:pt x="13672481" y="0"/>
                </a:lnTo>
                <a:lnTo>
                  <a:pt x="13672481" y="12884766"/>
                </a:lnTo>
                <a:lnTo>
                  <a:pt x="0" y="1288476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1587783">
            <a:off x="16500568" y="1133721"/>
            <a:ext cx="2737688" cy="3400855"/>
          </a:xfrm>
          <a:custGeom>
            <a:avLst/>
            <a:gdLst/>
            <a:ahLst/>
            <a:cxnLst/>
            <a:rect r="r" b="b" t="t" l="l"/>
            <a:pathLst>
              <a:path h="3400855" w="2737688">
                <a:moveTo>
                  <a:pt x="0" y="0"/>
                </a:moveTo>
                <a:lnTo>
                  <a:pt x="2737689" y="0"/>
                </a:lnTo>
                <a:lnTo>
                  <a:pt x="2737689" y="3400855"/>
                </a:lnTo>
                <a:lnTo>
                  <a:pt x="0" y="340085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2075025">
            <a:off x="15290590" y="8330553"/>
            <a:ext cx="3971137" cy="3912893"/>
          </a:xfrm>
          <a:custGeom>
            <a:avLst/>
            <a:gdLst/>
            <a:ahLst/>
            <a:cxnLst/>
            <a:rect r="r" b="b" t="t" l="l"/>
            <a:pathLst>
              <a:path h="3912893" w="3971137">
                <a:moveTo>
                  <a:pt x="0" y="0"/>
                </a:moveTo>
                <a:lnTo>
                  <a:pt x="3971136" y="0"/>
                </a:lnTo>
                <a:lnTo>
                  <a:pt x="3971136" y="3912894"/>
                </a:lnTo>
                <a:lnTo>
                  <a:pt x="0" y="391289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4985198" y="7928440"/>
            <a:ext cx="3185294" cy="2659720"/>
          </a:xfrm>
          <a:custGeom>
            <a:avLst/>
            <a:gdLst/>
            <a:ahLst/>
            <a:cxnLst/>
            <a:rect r="r" b="b" t="t" l="l"/>
            <a:pathLst>
              <a:path h="2659720" w="3185294">
                <a:moveTo>
                  <a:pt x="0" y="0"/>
                </a:moveTo>
                <a:lnTo>
                  <a:pt x="3185294" y="0"/>
                </a:lnTo>
                <a:lnTo>
                  <a:pt x="3185294" y="2659720"/>
                </a:lnTo>
                <a:lnTo>
                  <a:pt x="0" y="265972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544010" y="8209691"/>
            <a:ext cx="3205273" cy="2235678"/>
          </a:xfrm>
          <a:custGeom>
            <a:avLst/>
            <a:gdLst/>
            <a:ahLst/>
            <a:cxnLst/>
            <a:rect r="r" b="b" t="t" l="l"/>
            <a:pathLst>
              <a:path h="2235678" w="3205273">
                <a:moveTo>
                  <a:pt x="0" y="0"/>
                </a:moveTo>
                <a:lnTo>
                  <a:pt x="3205273" y="0"/>
                </a:lnTo>
                <a:lnTo>
                  <a:pt x="3205273" y="2235678"/>
                </a:lnTo>
                <a:lnTo>
                  <a:pt x="0" y="223567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0863933" y="-152115"/>
            <a:ext cx="836938" cy="854019"/>
          </a:xfrm>
          <a:custGeom>
            <a:avLst/>
            <a:gdLst/>
            <a:ahLst/>
            <a:cxnLst/>
            <a:rect r="r" b="b" t="t" l="l"/>
            <a:pathLst>
              <a:path h="854019" w="836938">
                <a:moveTo>
                  <a:pt x="0" y="0"/>
                </a:moveTo>
                <a:lnTo>
                  <a:pt x="836938" y="0"/>
                </a:lnTo>
                <a:lnTo>
                  <a:pt x="836938" y="854018"/>
                </a:lnTo>
                <a:lnTo>
                  <a:pt x="0" y="85401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true" flipV="false" rot="0">
            <a:off x="544010" y="7364757"/>
            <a:ext cx="686128" cy="700130"/>
          </a:xfrm>
          <a:custGeom>
            <a:avLst/>
            <a:gdLst/>
            <a:ahLst/>
            <a:cxnLst/>
            <a:rect r="r" b="b" t="t" l="l"/>
            <a:pathLst>
              <a:path h="700130" w="686128">
                <a:moveTo>
                  <a:pt x="686127" y="0"/>
                </a:moveTo>
                <a:lnTo>
                  <a:pt x="0" y="0"/>
                </a:lnTo>
                <a:lnTo>
                  <a:pt x="0" y="700131"/>
                </a:lnTo>
                <a:lnTo>
                  <a:pt x="686127" y="700131"/>
                </a:lnTo>
                <a:lnTo>
                  <a:pt x="686127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7259300" y="6160674"/>
            <a:ext cx="836938" cy="854019"/>
          </a:xfrm>
          <a:custGeom>
            <a:avLst/>
            <a:gdLst/>
            <a:ahLst/>
            <a:cxnLst/>
            <a:rect r="r" b="b" t="t" l="l"/>
            <a:pathLst>
              <a:path h="854019" w="836938">
                <a:moveTo>
                  <a:pt x="0" y="0"/>
                </a:moveTo>
                <a:lnTo>
                  <a:pt x="836938" y="0"/>
                </a:lnTo>
                <a:lnTo>
                  <a:pt x="836938" y="854018"/>
                </a:lnTo>
                <a:lnTo>
                  <a:pt x="0" y="85401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true" flipV="false" rot="0">
            <a:off x="14187882" y="8327710"/>
            <a:ext cx="686128" cy="700130"/>
          </a:xfrm>
          <a:custGeom>
            <a:avLst/>
            <a:gdLst/>
            <a:ahLst/>
            <a:cxnLst/>
            <a:rect r="r" b="b" t="t" l="l"/>
            <a:pathLst>
              <a:path h="700130" w="686128">
                <a:moveTo>
                  <a:pt x="686127" y="0"/>
                </a:moveTo>
                <a:lnTo>
                  <a:pt x="0" y="0"/>
                </a:lnTo>
                <a:lnTo>
                  <a:pt x="0" y="700131"/>
                </a:lnTo>
                <a:lnTo>
                  <a:pt x="686127" y="700131"/>
                </a:lnTo>
                <a:lnTo>
                  <a:pt x="686127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8886828" y="8900521"/>
            <a:ext cx="836938" cy="854019"/>
          </a:xfrm>
          <a:custGeom>
            <a:avLst/>
            <a:gdLst/>
            <a:ahLst/>
            <a:cxnLst/>
            <a:rect r="r" b="b" t="t" l="l"/>
            <a:pathLst>
              <a:path h="854019" w="836938">
                <a:moveTo>
                  <a:pt x="0" y="0"/>
                </a:moveTo>
                <a:lnTo>
                  <a:pt x="836938" y="0"/>
                </a:lnTo>
                <a:lnTo>
                  <a:pt x="836938" y="854018"/>
                </a:lnTo>
                <a:lnTo>
                  <a:pt x="0" y="85401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928922">
            <a:off x="14334215" y="4762950"/>
            <a:ext cx="1756119" cy="1075623"/>
          </a:xfrm>
          <a:custGeom>
            <a:avLst/>
            <a:gdLst/>
            <a:ahLst/>
            <a:cxnLst/>
            <a:rect r="r" b="b" t="t" l="l"/>
            <a:pathLst>
              <a:path h="1075623" w="1756119">
                <a:moveTo>
                  <a:pt x="0" y="0"/>
                </a:moveTo>
                <a:lnTo>
                  <a:pt x="1756119" y="0"/>
                </a:lnTo>
                <a:lnTo>
                  <a:pt x="1756119" y="1075623"/>
                </a:lnTo>
                <a:lnTo>
                  <a:pt x="0" y="1075623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928922">
            <a:off x="-291779" y="2296337"/>
            <a:ext cx="1756119" cy="1075623"/>
          </a:xfrm>
          <a:custGeom>
            <a:avLst/>
            <a:gdLst/>
            <a:ahLst/>
            <a:cxnLst/>
            <a:rect r="r" b="b" t="t" l="l"/>
            <a:pathLst>
              <a:path h="1075623" w="1756119">
                <a:moveTo>
                  <a:pt x="0" y="0"/>
                </a:moveTo>
                <a:lnTo>
                  <a:pt x="1756119" y="0"/>
                </a:lnTo>
                <a:lnTo>
                  <a:pt x="1756119" y="1075623"/>
                </a:lnTo>
                <a:lnTo>
                  <a:pt x="0" y="1075623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6159376" y="601691"/>
            <a:ext cx="836938" cy="854019"/>
          </a:xfrm>
          <a:custGeom>
            <a:avLst/>
            <a:gdLst/>
            <a:ahLst/>
            <a:cxnLst/>
            <a:rect r="r" b="b" t="t" l="l"/>
            <a:pathLst>
              <a:path h="854019" w="836938">
                <a:moveTo>
                  <a:pt x="0" y="0"/>
                </a:moveTo>
                <a:lnTo>
                  <a:pt x="836938" y="0"/>
                </a:lnTo>
                <a:lnTo>
                  <a:pt x="836938" y="854018"/>
                </a:lnTo>
                <a:lnTo>
                  <a:pt x="0" y="85401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true" flipV="false" rot="0">
            <a:off x="3387431" y="4289481"/>
            <a:ext cx="836938" cy="854019"/>
          </a:xfrm>
          <a:custGeom>
            <a:avLst/>
            <a:gdLst/>
            <a:ahLst/>
            <a:cxnLst/>
            <a:rect r="r" b="b" t="t" l="l"/>
            <a:pathLst>
              <a:path h="854019" w="836938">
                <a:moveTo>
                  <a:pt x="836938" y="0"/>
                </a:moveTo>
                <a:lnTo>
                  <a:pt x="0" y="0"/>
                </a:lnTo>
                <a:lnTo>
                  <a:pt x="0" y="854019"/>
                </a:lnTo>
                <a:lnTo>
                  <a:pt x="836938" y="854019"/>
                </a:lnTo>
                <a:lnTo>
                  <a:pt x="836938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-2032760" y="5447455"/>
            <a:ext cx="4179406" cy="1917303"/>
          </a:xfrm>
          <a:custGeom>
            <a:avLst/>
            <a:gdLst/>
            <a:ahLst/>
            <a:cxnLst/>
            <a:rect r="r" b="b" t="t" l="l"/>
            <a:pathLst>
              <a:path h="1917303" w="4179406">
                <a:moveTo>
                  <a:pt x="0" y="0"/>
                </a:moveTo>
                <a:lnTo>
                  <a:pt x="4179406" y="0"/>
                </a:lnTo>
                <a:lnTo>
                  <a:pt x="4179406" y="1917302"/>
                </a:lnTo>
                <a:lnTo>
                  <a:pt x="0" y="19173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2535945" y="2388923"/>
            <a:ext cx="12828563" cy="7543502"/>
          </a:xfrm>
          <a:custGeom>
            <a:avLst/>
            <a:gdLst/>
            <a:ahLst/>
            <a:cxnLst/>
            <a:rect r="r" b="b" t="t" l="l"/>
            <a:pathLst>
              <a:path h="7543502" w="12828563">
                <a:moveTo>
                  <a:pt x="0" y="0"/>
                </a:moveTo>
                <a:lnTo>
                  <a:pt x="12828563" y="0"/>
                </a:lnTo>
                <a:lnTo>
                  <a:pt x="12828563" y="7543502"/>
                </a:lnTo>
                <a:lnTo>
                  <a:pt x="0" y="7543502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 l="-12121" t="0" r="-15141" b="0"/>
            </a:stretch>
          </a:blipFill>
        </p:spPr>
      </p:sp>
      <p:sp>
        <p:nvSpPr>
          <p:cNvPr name="TextBox 20" id="20"/>
          <p:cNvSpPr txBox="true"/>
          <p:nvPr/>
        </p:nvSpPr>
        <p:spPr>
          <a:xfrm rot="0">
            <a:off x="0" y="132080"/>
            <a:ext cx="13827175" cy="8966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DejaVu Serif Bold"/>
              </a:rPr>
              <a:t>2. Phương pháp và hình thức tổ chức: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7144420" y="1132177"/>
            <a:ext cx="3999161" cy="580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Noto Serif Display"/>
              </a:rPr>
              <a:t>-Cô kể chuyện lần 1 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E4FCFF">
                <a:alpha val="100000"/>
              </a:srgbClr>
            </a:gs>
            <a:gs pos="100000">
              <a:srgbClr val="EED5EF">
                <a:alpha val="100000"/>
              </a:srgbClr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1208909">
            <a:off x="-735599" y="1358121"/>
            <a:ext cx="2643759" cy="4114800"/>
          </a:xfrm>
          <a:custGeom>
            <a:avLst/>
            <a:gdLst/>
            <a:ahLst/>
            <a:cxnLst/>
            <a:rect r="r" b="b" t="t" l="l"/>
            <a:pathLst>
              <a:path h="4114800" w="2643759">
                <a:moveTo>
                  <a:pt x="0" y="0"/>
                </a:moveTo>
                <a:lnTo>
                  <a:pt x="2643759" y="0"/>
                </a:lnTo>
                <a:lnTo>
                  <a:pt x="264375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2398439" y="8527735"/>
            <a:ext cx="4179406" cy="1917303"/>
          </a:xfrm>
          <a:custGeom>
            <a:avLst/>
            <a:gdLst/>
            <a:ahLst/>
            <a:cxnLst/>
            <a:rect r="r" b="b" t="t" l="l"/>
            <a:pathLst>
              <a:path h="1917303" w="4179406">
                <a:moveTo>
                  <a:pt x="0" y="0"/>
                </a:moveTo>
                <a:lnTo>
                  <a:pt x="4179406" y="0"/>
                </a:lnTo>
                <a:lnTo>
                  <a:pt x="4179406" y="1917303"/>
                </a:lnTo>
                <a:lnTo>
                  <a:pt x="0" y="19173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2077299">
            <a:off x="1747210" y="1106851"/>
            <a:ext cx="13672481" cy="12884766"/>
          </a:xfrm>
          <a:custGeom>
            <a:avLst/>
            <a:gdLst/>
            <a:ahLst/>
            <a:cxnLst/>
            <a:rect r="r" b="b" t="t" l="l"/>
            <a:pathLst>
              <a:path h="12884766" w="13672481">
                <a:moveTo>
                  <a:pt x="0" y="0"/>
                </a:moveTo>
                <a:lnTo>
                  <a:pt x="13672481" y="0"/>
                </a:lnTo>
                <a:lnTo>
                  <a:pt x="13672481" y="12884766"/>
                </a:lnTo>
                <a:lnTo>
                  <a:pt x="0" y="1288476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1587783">
            <a:off x="16500568" y="1133721"/>
            <a:ext cx="2737688" cy="3400855"/>
          </a:xfrm>
          <a:custGeom>
            <a:avLst/>
            <a:gdLst/>
            <a:ahLst/>
            <a:cxnLst/>
            <a:rect r="r" b="b" t="t" l="l"/>
            <a:pathLst>
              <a:path h="3400855" w="2737688">
                <a:moveTo>
                  <a:pt x="0" y="0"/>
                </a:moveTo>
                <a:lnTo>
                  <a:pt x="2737689" y="0"/>
                </a:lnTo>
                <a:lnTo>
                  <a:pt x="2737689" y="3400855"/>
                </a:lnTo>
                <a:lnTo>
                  <a:pt x="0" y="340085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2075025">
            <a:off x="15290590" y="8330553"/>
            <a:ext cx="3971137" cy="3912893"/>
          </a:xfrm>
          <a:custGeom>
            <a:avLst/>
            <a:gdLst/>
            <a:ahLst/>
            <a:cxnLst/>
            <a:rect r="r" b="b" t="t" l="l"/>
            <a:pathLst>
              <a:path h="3912893" w="3971137">
                <a:moveTo>
                  <a:pt x="0" y="0"/>
                </a:moveTo>
                <a:lnTo>
                  <a:pt x="3971136" y="0"/>
                </a:lnTo>
                <a:lnTo>
                  <a:pt x="3971136" y="3912894"/>
                </a:lnTo>
                <a:lnTo>
                  <a:pt x="0" y="391289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4985198" y="7928440"/>
            <a:ext cx="3185294" cy="2659720"/>
          </a:xfrm>
          <a:custGeom>
            <a:avLst/>
            <a:gdLst/>
            <a:ahLst/>
            <a:cxnLst/>
            <a:rect r="r" b="b" t="t" l="l"/>
            <a:pathLst>
              <a:path h="2659720" w="3185294">
                <a:moveTo>
                  <a:pt x="0" y="0"/>
                </a:moveTo>
                <a:lnTo>
                  <a:pt x="3185294" y="0"/>
                </a:lnTo>
                <a:lnTo>
                  <a:pt x="3185294" y="2659720"/>
                </a:lnTo>
                <a:lnTo>
                  <a:pt x="0" y="265972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544010" y="8209691"/>
            <a:ext cx="3205273" cy="2235678"/>
          </a:xfrm>
          <a:custGeom>
            <a:avLst/>
            <a:gdLst/>
            <a:ahLst/>
            <a:cxnLst/>
            <a:rect r="r" b="b" t="t" l="l"/>
            <a:pathLst>
              <a:path h="2235678" w="3205273">
                <a:moveTo>
                  <a:pt x="0" y="0"/>
                </a:moveTo>
                <a:lnTo>
                  <a:pt x="3205273" y="0"/>
                </a:lnTo>
                <a:lnTo>
                  <a:pt x="3205273" y="2235678"/>
                </a:lnTo>
                <a:lnTo>
                  <a:pt x="0" y="223567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0863933" y="-152115"/>
            <a:ext cx="836938" cy="854019"/>
          </a:xfrm>
          <a:custGeom>
            <a:avLst/>
            <a:gdLst/>
            <a:ahLst/>
            <a:cxnLst/>
            <a:rect r="r" b="b" t="t" l="l"/>
            <a:pathLst>
              <a:path h="854019" w="836938">
                <a:moveTo>
                  <a:pt x="0" y="0"/>
                </a:moveTo>
                <a:lnTo>
                  <a:pt x="836938" y="0"/>
                </a:lnTo>
                <a:lnTo>
                  <a:pt x="836938" y="854018"/>
                </a:lnTo>
                <a:lnTo>
                  <a:pt x="0" y="85401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true" flipV="false" rot="0">
            <a:off x="544010" y="7364757"/>
            <a:ext cx="686128" cy="700130"/>
          </a:xfrm>
          <a:custGeom>
            <a:avLst/>
            <a:gdLst/>
            <a:ahLst/>
            <a:cxnLst/>
            <a:rect r="r" b="b" t="t" l="l"/>
            <a:pathLst>
              <a:path h="700130" w="686128">
                <a:moveTo>
                  <a:pt x="686127" y="0"/>
                </a:moveTo>
                <a:lnTo>
                  <a:pt x="0" y="0"/>
                </a:lnTo>
                <a:lnTo>
                  <a:pt x="0" y="700131"/>
                </a:lnTo>
                <a:lnTo>
                  <a:pt x="686127" y="700131"/>
                </a:lnTo>
                <a:lnTo>
                  <a:pt x="686127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7259300" y="6160674"/>
            <a:ext cx="836938" cy="854019"/>
          </a:xfrm>
          <a:custGeom>
            <a:avLst/>
            <a:gdLst/>
            <a:ahLst/>
            <a:cxnLst/>
            <a:rect r="r" b="b" t="t" l="l"/>
            <a:pathLst>
              <a:path h="854019" w="836938">
                <a:moveTo>
                  <a:pt x="0" y="0"/>
                </a:moveTo>
                <a:lnTo>
                  <a:pt x="836938" y="0"/>
                </a:lnTo>
                <a:lnTo>
                  <a:pt x="836938" y="854018"/>
                </a:lnTo>
                <a:lnTo>
                  <a:pt x="0" y="85401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true" flipV="false" rot="0">
            <a:off x="14187882" y="8327710"/>
            <a:ext cx="686128" cy="700130"/>
          </a:xfrm>
          <a:custGeom>
            <a:avLst/>
            <a:gdLst/>
            <a:ahLst/>
            <a:cxnLst/>
            <a:rect r="r" b="b" t="t" l="l"/>
            <a:pathLst>
              <a:path h="700130" w="686128">
                <a:moveTo>
                  <a:pt x="686127" y="0"/>
                </a:moveTo>
                <a:lnTo>
                  <a:pt x="0" y="0"/>
                </a:lnTo>
                <a:lnTo>
                  <a:pt x="0" y="700131"/>
                </a:lnTo>
                <a:lnTo>
                  <a:pt x="686127" y="700131"/>
                </a:lnTo>
                <a:lnTo>
                  <a:pt x="686127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8886828" y="8900521"/>
            <a:ext cx="836938" cy="854019"/>
          </a:xfrm>
          <a:custGeom>
            <a:avLst/>
            <a:gdLst/>
            <a:ahLst/>
            <a:cxnLst/>
            <a:rect r="r" b="b" t="t" l="l"/>
            <a:pathLst>
              <a:path h="854019" w="836938">
                <a:moveTo>
                  <a:pt x="0" y="0"/>
                </a:moveTo>
                <a:lnTo>
                  <a:pt x="836938" y="0"/>
                </a:lnTo>
                <a:lnTo>
                  <a:pt x="836938" y="854018"/>
                </a:lnTo>
                <a:lnTo>
                  <a:pt x="0" y="85401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928922">
            <a:off x="14334215" y="4762950"/>
            <a:ext cx="1756119" cy="1075623"/>
          </a:xfrm>
          <a:custGeom>
            <a:avLst/>
            <a:gdLst/>
            <a:ahLst/>
            <a:cxnLst/>
            <a:rect r="r" b="b" t="t" l="l"/>
            <a:pathLst>
              <a:path h="1075623" w="1756119">
                <a:moveTo>
                  <a:pt x="0" y="0"/>
                </a:moveTo>
                <a:lnTo>
                  <a:pt x="1756119" y="0"/>
                </a:lnTo>
                <a:lnTo>
                  <a:pt x="1756119" y="1075623"/>
                </a:lnTo>
                <a:lnTo>
                  <a:pt x="0" y="1075623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928922">
            <a:off x="-291779" y="2296337"/>
            <a:ext cx="1756119" cy="1075623"/>
          </a:xfrm>
          <a:custGeom>
            <a:avLst/>
            <a:gdLst/>
            <a:ahLst/>
            <a:cxnLst/>
            <a:rect r="r" b="b" t="t" l="l"/>
            <a:pathLst>
              <a:path h="1075623" w="1756119">
                <a:moveTo>
                  <a:pt x="0" y="0"/>
                </a:moveTo>
                <a:lnTo>
                  <a:pt x="1756119" y="0"/>
                </a:lnTo>
                <a:lnTo>
                  <a:pt x="1756119" y="1075623"/>
                </a:lnTo>
                <a:lnTo>
                  <a:pt x="0" y="1075623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6159376" y="601691"/>
            <a:ext cx="836938" cy="854019"/>
          </a:xfrm>
          <a:custGeom>
            <a:avLst/>
            <a:gdLst/>
            <a:ahLst/>
            <a:cxnLst/>
            <a:rect r="r" b="b" t="t" l="l"/>
            <a:pathLst>
              <a:path h="854019" w="836938">
                <a:moveTo>
                  <a:pt x="0" y="0"/>
                </a:moveTo>
                <a:lnTo>
                  <a:pt x="836938" y="0"/>
                </a:lnTo>
                <a:lnTo>
                  <a:pt x="836938" y="854018"/>
                </a:lnTo>
                <a:lnTo>
                  <a:pt x="0" y="85401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true" flipV="false" rot="0">
            <a:off x="3387431" y="4289481"/>
            <a:ext cx="836938" cy="854019"/>
          </a:xfrm>
          <a:custGeom>
            <a:avLst/>
            <a:gdLst/>
            <a:ahLst/>
            <a:cxnLst/>
            <a:rect r="r" b="b" t="t" l="l"/>
            <a:pathLst>
              <a:path h="854019" w="836938">
                <a:moveTo>
                  <a:pt x="836938" y="0"/>
                </a:moveTo>
                <a:lnTo>
                  <a:pt x="0" y="0"/>
                </a:lnTo>
                <a:lnTo>
                  <a:pt x="0" y="854019"/>
                </a:lnTo>
                <a:lnTo>
                  <a:pt x="836938" y="854019"/>
                </a:lnTo>
                <a:lnTo>
                  <a:pt x="836938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-2032760" y="5447455"/>
            <a:ext cx="4179406" cy="1917303"/>
          </a:xfrm>
          <a:custGeom>
            <a:avLst/>
            <a:gdLst/>
            <a:ahLst/>
            <a:cxnLst/>
            <a:rect r="r" b="b" t="t" l="l"/>
            <a:pathLst>
              <a:path h="1917303" w="4179406">
                <a:moveTo>
                  <a:pt x="0" y="0"/>
                </a:moveTo>
                <a:lnTo>
                  <a:pt x="4179406" y="0"/>
                </a:lnTo>
                <a:lnTo>
                  <a:pt x="4179406" y="1917302"/>
                </a:lnTo>
                <a:lnTo>
                  <a:pt x="0" y="19173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2789451" y="1884017"/>
            <a:ext cx="13412583" cy="8301806"/>
          </a:xfrm>
          <a:custGeom>
            <a:avLst/>
            <a:gdLst/>
            <a:ahLst/>
            <a:cxnLst/>
            <a:rect r="r" b="b" t="t" l="l"/>
            <a:pathLst>
              <a:path h="8301806" w="13412583">
                <a:moveTo>
                  <a:pt x="0" y="0"/>
                </a:moveTo>
                <a:lnTo>
                  <a:pt x="13412583" y="0"/>
                </a:lnTo>
                <a:lnTo>
                  <a:pt x="13412583" y="8301806"/>
                </a:lnTo>
                <a:lnTo>
                  <a:pt x="0" y="8301806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 l="-20689" t="0" r="-13267" b="0"/>
            </a:stretch>
          </a:blipFill>
        </p:spPr>
      </p:sp>
      <p:sp>
        <p:nvSpPr>
          <p:cNvPr name="TextBox 20" id="20"/>
          <p:cNvSpPr txBox="true"/>
          <p:nvPr/>
        </p:nvSpPr>
        <p:spPr>
          <a:xfrm rot="0">
            <a:off x="0" y="132080"/>
            <a:ext cx="13827175" cy="8966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DejaVu Serif Bold"/>
              </a:rPr>
              <a:t>2. Phương pháp và hình thức tổ chức: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7144420" y="1132177"/>
            <a:ext cx="3999161" cy="580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Noto Serif Display"/>
              </a:rPr>
              <a:t>-Cô kể chuyện lần 1 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E4FCFF">
                <a:alpha val="100000"/>
              </a:srgbClr>
            </a:gs>
            <a:gs pos="100000">
              <a:srgbClr val="EED5EF">
                <a:alpha val="100000"/>
              </a:srgbClr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594538" y="7099027"/>
            <a:ext cx="3368227" cy="3573716"/>
          </a:xfrm>
          <a:custGeom>
            <a:avLst/>
            <a:gdLst/>
            <a:ahLst/>
            <a:cxnLst/>
            <a:rect r="r" b="b" t="t" l="l"/>
            <a:pathLst>
              <a:path h="3573716" w="3368227">
                <a:moveTo>
                  <a:pt x="0" y="0"/>
                </a:moveTo>
                <a:lnTo>
                  <a:pt x="3368228" y="0"/>
                </a:lnTo>
                <a:lnTo>
                  <a:pt x="3368228" y="3573716"/>
                </a:lnTo>
                <a:lnTo>
                  <a:pt x="0" y="357371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547971">
            <a:off x="16413533" y="6194719"/>
            <a:ext cx="3408648" cy="4234346"/>
          </a:xfrm>
          <a:custGeom>
            <a:avLst/>
            <a:gdLst/>
            <a:ahLst/>
            <a:cxnLst/>
            <a:rect r="r" b="b" t="t" l="l"/>
            <a:pathLst>
              <a:path h="4234346" w="3408648">
                <a:moveTo>
                  <a:pt x="0" y="0"/>
                </a:moveTo>
                <a:lnTo>
                  <a:pt x="3408648" y="0"/>
                </a:lnTo>
                <a:lnTo>
                  <a:pt x="3408648" y="4234346"/>
                </a:lnTo>
                <a:lnTo>
                  <a:pt x="0" y="423434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8265558" y="8034693"/>
            <a:ext cx="2109053" cy="2447214"/>
          </a:xfrm>
          <a:custGeom>
            <a:avLst/>
            <a:gdLst/>
            <a:ahLst/>
            <a:cxnLst/>
            <a:rect r="r" b="b" t="t" l="l"/>
            <a:pathLst>
              <a:path h="2447214" w="2109053">
                <a:moveTo>
                  <a:pt x="0" y="0"/>
                </a:moveTo>
                <a:lnTo>
                  <a:pt x="2109053" y="0"/>
                </a:lnTo>
                <a:lnTo>
                  <a:pt x="2109053" y="2447214"/>
                </a:lnTo>
                <a:lnTo>
                  <a:pt x="0" y="24472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5002605" y="8817298"/>
            <a:ext cx="1986968" cy="1659119"/>
          </a:xfrm>
          <a:custGeom>
            <a:avLst/>
            <a:gdLst/>
            <a:ahLst/>
            <a:cxnLst/>
            <a:rect r="r" b="b" t="t" l="l"/>
            <a:pathLst>
              <a:path h="1659119" w="1986968">
                <a:moveTo>
                  <a:pt x="0" y="0"/>
                </a:moveTo>
                <a:lnTo>
                  <a:pt x="1986968" y="0"/>
                </a:lnTo>
                <a:lnTo>
                  <a:pt x="1986968" y="1659118"/>
                </a:lnTo>
                <a:lnTo>
                  <a:pt x="0" y="165911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4037156" y="9646857"/>
            <a:ext cx="533660" cy="544551"/>
          </a:xfrm>
          <a:custGeom>
            <a:avLst/>
            <a:gdLst/>
            <a:ahLst/>
            <a:cxnLst/>
            <a:rect r="r" b="b" t="t" l="l"/>
            <a:pathLst>
              <a:path h="544551" w="533660">
                <a:moveTo>
                  <a:pt x="0" y="0"/>
                </a:moveTo>
                <a:lnTo>
                  <a:pt x="533660" y="0"/>
                </a:lnTo>
                <a:lnTo>
                  <a:pt x="533660" y="544551"/>
                </a:lnTo>
                <a:lnTo>
                  <a:pt x="0" y="54455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true" flipV="false" rot="0">
            <a:off x="2430626" y="8467233"/>
            <a:ext cx="686128" cy="700130"/>
          </a:xfrm>
          <a:custGeom>
            <a:avLst/>
            <a:gdLst/>
            <a:ahLst/>
            <a:cxnLst/>
            <a:rect r="r" b="b" t="t" l="l"/>
            <a:pathLst>
              <a:path h="700130" w="686128">
                <a:moveTo>
                  <a:pt x="686127" y="0"/>
                </a:moveTo>
                <a:lnTo>
                  <a:pt x="0" y="0"/>
                </a:lnTo>
                <a:lnTo>
                  <a:pt x="0" y="700130"/>
                </a:lnTo>
                <a:lnTo>
                  <a:pt x="686127" y="700130"/>
                </a:lnTo>
                <a:lnTo>
                  <a:pt x="686127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301273" y="7283807"/>
            <a:ext cx="727427" cy="742273"/>
          </a:xfrm>
          <a:custGeom>
            <a:avLst/>
            <a:gdLst/>
            <a:ahLst/>
            <a:cxnLst/>
            <a:rect r="r" b="b" t="t" l="l"/>
            <a:pathLst>
              <a:path h="742273" w="727427">
                <a:moveTo>
                  <a:pt x="0" y="0"/>
                </a:moveTo>
                <a:lnTo>
                  <a:pt x="727427" y="0"/>
                </a:lnTo>
                <a:lnTo>
                  <a:pt x="727427" y="742273"/>
                </a:lnTo>
                <a:lnTo>
                  <a:pt x="0" y="74227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true" flipV="false" rot="0">
            <a:off x="17773650" y="7283807"/>
            <a:ext cx="686128" cy="700130"/>
          </a:xfrm>
          <a:custGeom>
            <a:avLst/>
            <a:gdLst/>
            <a:ahLst/>
            <a:cxnLst/>
            <a:rect r="r" b="b" t="t" l="l"/>
            <a:pathLst>
              <a:path h="700130" w="686128">
                <a:moveTo>
                  <a:pt x="686128" y="0"/>
                </a:moveTo>
                <a:lnTo>
                  <a:pt x="0" y="0"/>
                </a:lnTo>
                <a:lnTo>
                  <a:pt x="0" y="700131"/>
                </a:lnTo>
                <a:lnTo>
                  <a:pt x="686128" y="700131"/>
                </a:lnTo>
                <a:lnTo>
                  <a:pt x="686128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4468945" y="949860"/>
            <a:ext cx="533660" cy="544551"/>
          </a:xfrm>
          <a:custGeom>
            <a:avLst/>
            <a:gdLst/>
            <a:ahLst/>
            <a:cxnLst/>
            <a:rect r="r" b="b" t="t" l="l"/>
            <a:pathLst>
              <a:path h="544551" w="533660">
                <a:moveTo>
                  <a:pt x="0" y="0"/>
                </a:moveTo>
                <a:lnTo>
                  <a:pt x="533660" y="0"/>
                </a:lnTo>
                <a:lnTo>
                  <a:pt x="533660" y="544551"/>
                </a:lnTo>
                <a:lnTo>
                  <a:pt x="0" y="54455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3116753" y="9734144"/>
            <a:ext cx="727427" cy="742273"/>
          </a:xfrm>
          <a:custGeom>
            <a:avLst/>
            <a:gdLst/>
            <a:ahLst/>
            <a:cxnLst/>
            <a:rect r="r" b="b" t="t" l="l"/>
            <a:pathLst>
              <a:path h="742273" w="727427">
                <a:moveTo>
                  <a:pt x="0" y="0"/>
                </a:moveTo>
                <a:lnTo>
                  <a:pt x="727428" y="0"/>
                </a:lnTo>
                <a:lnTo>
                  <a:pt x="727428" y="742272"/>
                </a:lnTo>
                <a:lnTo>
                  <a:pt x="0" y="74227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928922">
            <a:off x="15711350" y="2174207"/>
            <a:ext cx="1756119" cy="1075623"/>
          </a:xfrm>
          <a:custGeom>
            <a:avLst/>
            <a:gdLst/>
            <a:ahLst/>
            <a:cxnLst/>
            <a:rect r="r" b="b" t="t" l="l"/>
            <a:pathLst>
              <a:path h="1075623" w="1756119">
                <a:moveTo>
                  <a:pt x="0" y="0"/>
                </a:moveTo>
                <a:lnTo>
                  <a:pt x="1756119" y="0"/>
                </a:lnTo>
                <a:lnTo>
                  <a:pt x="1756119" y="1075623"/>
                </a:lnTo>
                <a:lnTo>
                  <a:pt x="0" y="107562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true" flipV="false" rot="-1487670">
            <a:off x="872973" y="956600"/>
            <a:ext cx="1756119" cy="1075623"/>
          </a:xfrm>
          <a:custGeom>
            <a:avLst/>
            <a:gdLst/>
            <a:ahLst/>
            <a:cxnLst/>
            <a:rect r="r" b="b" t="t" l="l"/>
            <a:pathLst>
              <a:path h="1075623" w="1756119">
                <a:moveTo>
                  <a:pt x="1756119" y="0"/>
                </a:moveTo>
                <a:lnTo>
                  <a:pt x="0" y="0"/>
                </a:lnTo>
                <a:lnTo>
                  <a:pt x="0" y="1075622"/>
                </a:lnTo>
                <a:lnTo>
                  <a:pt x="1756119" y="1075622"/>
                </a:lnTo>
                <a:lnTo>
                  <a:pt x="1756119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2506859" y="3554826"/>
            <a:ext cx="533660" cy="544551"/>
          </a:xfrm>
          <a:custGeom>
            <a:avLst/>
            <a:gdLst/>
            <a:ahLst/>
            <a:cxnLst/>
            <a:rect r="r" b="b" t="t" l="l"/>
            <a:pathLst>
              <a:path h="544551" w="533660">
                <a:moveTo>
                  <a:pt x="0" y="0"/>
                </a:moveTo>
                <a:lnTo>
                  <a:pt x="533661" y="0"/>
                </a:lnTo>
                <a:lnTo>
                  <a:pt x="533661" y="544551"/>
                </a:lnTo>
                <a:lnTo>
                  <a:pt x="0" y="54455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853219" y="2273527"/>
            <a:ext cx="15095911" cy="6038364"/>
          </a:xfrm>
          <a:custGeom>
            <a:avLst/>
            <a:gdLst/>
            <a:ahLst/>
            <a:cxnLst/>
            <a:rect r="r" b="b" t="t" l="l"/>
            <a:pathLst>
              <a:path h="6038364" w="15095911">
                <a:moveTo>
                  <a:pt x="0" y="0"/>
                </a:moveTo>
                <a:lnTo>
                  <a:pt x="15095912" y="0"/>
                </a:lnTo>
                <a:lnTo>
                  <a:pt x="15095912" y="6038365"/>
                </a:lnTo>
                <a:lnTo>
                  <a:pt x="0" y="603836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3878163" y="4642802"/>
            <a:ext cx="10531673" cy="18205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DejaVu Serif Bold"/>
              </a:rPr>
              <a:t>-Cô vừa kể câu chuyện gì?</a:t>
            </a:r>
          </a:p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DejaVu Serif Bold"/>
              </a:rPr>
              <a:t>-Trong chuyện có những ai? 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E4FCFF">
                <a:alpha val="100000"/>
              </a:srgbClr>
            </a:gs>
            <a:gs pos="100000">
              <a:srgbClr val="EED5EF">
                <a:alpha val="100000"/>
              </a:srgbClr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594538" y="7099027"/>
            <a:ext cx="3368227" cy="3573716"/>
          </a:xfrm>
          <a:custGeom>
            <a:avLst/>
            <a:gdLst/>
            <a:ahLst/>
            <a:cxnLst/>
            <a:rect r="r" b="b" t="t" l="l"/>
            <a:pathLst>
              <a:path h="3573716" w="3368227">
                <a:moveTo>
                  <a:pt x="0" y="0"/>
                </a:moveTo>
                <a:lnTo>
                  <a:pt x="3368228" y="0"/>
                </a:lnTo>
                <a:lnTo>
                  <a:pt x="3368228" y="3573716"/>
                </a:lnTo>
                <a:lnTo>
                  <a:pt x="0" y="357371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547971">
            <a:off x="16413533" y="6194719"/>
            <a:ext cx="3408648" cy="4234346"/>
          </a:xfrm>
          <a:custGeom>
            <a:avLst/>
            <a:gdLst/>
            <a:ahLst/>
            <a:cxnLst/>
            <a:rect r="r" b="b" t="t" l="l"/>
            <a:pathLst>
              <a:path h="4234346" w="3408648">
                <a:moveTo>
                  <a:pt x="0" y="0"/>
                </a:moveTo>
                <a:lnTo>
                  <a:pt x="3408648" y="0"/>
                </a:lnTo>
                <a:lnTo>
                  <a:pt x="3408648" y="4234346"/>
                </a:lnTo>
                <a:lnTo>
                  <a:pt x="0" y="423434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8265558" y="8034693"/>
            <a:ext cx="2109053" cy="2447214"/>
          </a:xfrm>
          <a:custGeom>
            <a:avLst/>
            <a:gdLst/>
            <a:ahLst/>
            <a:cxnLst/>
            <a:rect r="r" b="b" t="t" l="l"/>
            <a:pathLst>
              <a:path h="2447214" w="2109053">
                <a:moveTo>
                  <a:pt x="0" y="0"/>
                </a:moveTo>
                <a:lnTo>
                  <a:pt x="2109053" y="0"/>
                </a:lnTo>
                <a:lnTo>
                  <a:pt x="2109053" y="2447214"/>
                </a:lnTo>
                <a:lnTo>
                  <a:pt x="0" y="24472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5002605" y="8817298"/>
            <a:ext cx="1986968" cy="1659119"/>
          </a:xfrm>
          <a:custGeom>
            <a:avLst/>
            <a:gdLst/>
            <a:ahLst/>
            <a:cxnLst/>
            <a:rect r="r" b="b" t="t" l="l"/>
            <a:pathLst>
              <a:path h="1659119" w="1986968">
                <a:moveTo>
                  <a:pt x="0" y="0"/>
                </a:moveTo>
                <a:lnTo>
                  <a:pt x="1986968" y="0"/>
                </a:lnTo>
                <a:lnTo>
                  <a:pt x="1986968" y="1659118"/>
                </a:lnTo>
                <a:lnTo>
                  <a:pt x="0" y="165911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4037156" y="9646857"/>
            <a:ext cx="533660" cy="544551"/>
          </a:xfrm>
          <a:custGeom>
            <a:avLst/>
            <a:gdLst/>
            <a:ahLst/>
            <a:cxnLst/>
            <a:rect r="r" b="b" t="t" l="l"/>
            <a:pathLst>
              <a:path h="544551" w="533660">
                <a:moveTo>
                  <a:pt x="0" y="0"/>
                </a:moveTo>
                <a:lnTo>
                  <a:pt x="533660" y="0"/>
                </a:lnTo>
                <a:lnTo>
                  <a:pt x="533660" y="544551"/>
                </a:lnTo>
                <a:lnTo>
                  <a:pt x="0" y="54455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true" flipV="false" rot="0">
            <a:off x="2430626" y="8467233"/>
            <a:ext cx="686128" cy="700130"/>
          </a:xfrm>
          <a:custGeom>
            <a:avLst/>
            <a:gdLst/>
            <a:ahLst/>
            <a:cxnLst/>
            <a:rect r="r" b="b" t="t" l="l"/>
            <a:pathLst>
              <a:path h="700130" w="686128">
                <a:moveTo>
                  <a:pt x="686127" y="0"/>
                </a:moveTo>
                <a:lnTo>
                  <a:pt x="0" y="0"/>
                </a:lnTo>
                <a:lnTo>
                  <a:pt x="0" y="700130"/>
                </a:lnTo>
                <a:lnTo>
                  <a:pt x="686127" y="700130"/>
                </a:lnTo>
                <a:lnTo>
                  <a:pt x="686127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301273" y="7283807"/>
            <a:ext cx="727427" cy="742273"/>
          </a:xfrm>
          <a:custGeom>
            <a:avLst/>
            <a:gdLst/>
            <a:ahLst/>
            <a:cxnLst/>
            <a:rect r="r" b="b" t="t" l="l"/>
            <a:pathLst>
              <a:path h="742273" w="727427">
                <a:moveTo>
                  <a:pt x="0" y="0"/>
                </a:moveTo>
                <a:lnTo>
                  <a:pt x="727427" y="0"/>
                </a:lnTo>
                <a:lnTo>
                  <a:pt x="727427" y="742273"/>
                </a:lnTo>
                <a:lnTo>
                  <a:pt x="0" y="74227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true" flipV="false" rot="0">
            <a:off x="17773650" y="7283807"/>
            <a:ext cx="686128" cy="700130"/>
          </a:xfrm>
          <a:custGeom>
            <a:avLst/>
            <a:gdLst/>
            <a:ahLst/>
            <a:cxnLst/>
            <a:rect r="r" b="b" t="t" l="l"/>
            <a:pathLst>
              <a:path h="700130" w="686128">
                <a:moveTo>
                  <a:pt x="686128" y="0"/>
                </a:moveTo>
                <a:lnTo>
                  <a:pt x="0" y="0"/>
                </a:lnTo>
                <a:lnTo>
                  <a:pt x="0" y="700131"/>
                </a:lnTo>
                <a:lnTo>
                  <a:pt x="686128" y="700131"/>
                </a:lnTo>
                <a:lnTo>
                  <a:pt x="686128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4468945" y="949860"/>
            <a:ext cx="533660" cy="544551"/>
          </a:xfrm>
          <a:custGeom>
            <a:avLst/>
            <a:gdLst/>
            <a:ahLst/>
            <a:cxnLst/>
            <a:rect r="r" b="b" t="t" l="l"/>
            <a:pathLst>
              <a:path h="544551" w="533660">
                <a:moveTo>
                  <a:pt x="0" y="0"/>
                </a:moveTo>
                <a:lnTo>
                  <a:pt x="533660" y="0"/>
                </a:lnTo>
                <a:lnTo>
                  <a:pt x="533660" y="544551"/>
                </a:lnTo>
                <a:lnTo>
                  <a:pt x="0" y="54455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3116753" y="9734144"/>
            <a:ext cx="727427" cy="742273"/>
          </a:xfrm>
          <a:custGeom>
            <a:avLst/>
            <a:gdLst/>
            <a:ahLst/>
            <a:cxnLst/>
            <a:rect r="r" b="b" t="t" l="l"/>
            <a:pathLst>
              <a:path h="742273" w="727427">
                <a:moveTo>
                  <a:pt x="0" y="0"/>
                </a:moveTo>
                <a:lnTo>
                  <a:pt x="727428" y="0"/>
                </a:lnTo>
                <a:lnTo>
                  <a:pt x="727428" y="742272"/>
                </a:lnTo>
                <a:lnTo>
                  <a:pt x="0" y="74227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928922">
            <a:off x="15711350" y="2174207"/>
            <a:ext cx="1756119" cy="1075623"/>
          </a:xfrm>
          <a:custGeom>
            <a:avLst/>
            <a:gdLst/>
            <a:ahLst/>
            <a:cxnLst/>
            <a:rect r="r" b="b" t="t" l="l"/>
            <a:pathLst>
              <a:path h="1075623" w="1756119">
                <a:moveTo>
                  <a:pt x="0" y="0"/>
                </a:moveTo>
                <a:lnTo>
                  <a:pt x="1756119" y="0"/>
                </a:lnTo>
                <a:lnTo>
                  <a:pt x="1756119" y="1075623"/>
                </a:lnTo>
                <a:lnTo>
                  <a:pt x="0" y="107562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true" flipV="false" rot="-1487670">
            <a:off x="872973" y="956600"/>
            <a:ext cx="1756119" cy="1075623"/>
          </a:xfrm>
          <a:custGeom>
            <a:avLst/>
            <a:gdLst/>
            <a:ahLst/>
            <a:cxnLst/>
            <a:rect r="r" b="b" t="t" l="l"/>
            <a:pathLst>
              <a:path h="1075623" w="1756119">
                <a:moveTo>
                  <a:pt x="1756119" y="0"/>
                </a:moveTo>
                <a:lnTo>
                  <a:pt x="0" y="0"/>
                </a:lnTo>
                <a:lnTo>
                  <a:pt x="0" y="1075622"/>
                </a:lnTo>
                <a:lnTo>
                  <a:pt x="1756119" y="1075622"/>
                </a:lnTo>
                <a:lnTo>
                  <a:pt x="1756119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2506859" y="3554826"/>
            <a:ext cx="533660" cy="544551"/>
          </a:xfrm>
          <a:custGeom>
            <a:avLst/>
            <a:gdLst/>
            <a:ahLst/>
            <a:cxnLst/>
            <a:rect r="r" b="b" t="t" l="l"/>
            <a:pathLst>
              <a:path h="544551" w="533660">
                <a:moveTo>
                  <a:pt x="0" y="0"/>
                </a:moveTo>
                <a:lnTo>
                  <a:pt x="533661" y="0"/>
                </a:lnTo>
                <a:lnTo>
                  <a:pt x="533661" y="544551"/>
                </a:lnTo>
                <a:lnTo>
                  <a:pt x="0" y="54455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2115700" y="2874886"/>
            <a:ext cx="13483950" cy="7412114"/>
          </a:xfrm>
          <a:custGeom>
            <a:avLst/>
            <a:gdLst/>
            <a:ahLst/>
            <a:cxnLst/>
            <a:rect r="r" b="b" t="t" l="l"/>
            <a:pathLst>
              <a:path h="7412114" w="13483950">
                <a:moveTo>
                  <a:pt x="0" y="0"/>
                </a:moveTo>
                <a:lnTo>
                  <a:pt x="13483950" y="0"/>
                </a:lnTo>
                <a:lnTo>
                  <a:pt x="13483950" y="7412114"/>
                </a:lnTo>
                <a:lnTo>
                  <a:pt x="0" y="741211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-13537" t="0" r="-18702" b="-11155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DAGElrJHFJg</dc:identifier>
  <dcterms:modified xsi:type="dcterms:W3CDTF">2011-08-01T06:04:30Z</dcterms:modified>
  <cp:revision>1</cp:revision>
  <dc:title>Group Project</dc:title>
</cp:coreProperties>
</file>