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6" r:id="rId4"/>
    <p:sldId id="258" r:id="rId5"/>
    <p:sldId id="260" r:id="rId6"/>
    <p:sldId id="266" r:id="rId7"/>
    <p:sldId id="261" r:id="rId8"/>
    <p:sldId id="262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4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6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0EBD7-D712-494A-A727-4C89EEB9BFD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8506-BDB9-4F56-AEF6-4F1FFFE6E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1760" y="465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MẦM NON CHIM ÉN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68633" y="2708920"/>
            <a:ext cx="689476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 TIẾT MÙA HÈ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904" y="4122299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Lứa tuổi :24-36 tháng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222" y1="14333" x2="45111" y2="80444"/>
                        <a14:foregroundMark x1="54111" y1="21333" x2="91667" y2="64444"/>
                        <a14:foregroundMark x1="87444" y1="26889" x2="84667" y2="84556"/>
                        <a14:foregroundMark x1="75667" y1="18556" x2="4778" y2="31111"/>
                        <a14:foregroundMark x1="50000" y1="8111" x2="50000" y2="8111"/>
                        <a14:foregroundMark x1="40222" y1="10889" x2="86778" y2="70000"/>
                        <a14:foregroundMark x1="75000" y1="22778" x2="61778" y2="85222"/>
                        <a14:foregroundMark x1="46556" y1="26222" x2="45111" y2="69222"/>
                        <a14:foregroundMark x1="25000" y1="29000" x2="22222" y2="80444"/>
                        <a14:foregroundMark x1="10333" y1="33889" x2="13889" y2="70000"/>
                        <a14:foregroundMark x1="2000" y1="41444" x2="7556" y2="63000"/>
                        <a14:foregroundMark x1="24222" y1="14333" x2="35333" y2="7444"/>
                        <a14:foregroundMark x1="25667" y1="13000" x2="13111" y2="20667"/>
                        <a14:foregroundMark x1="38111" y1="8111" x2="61778" y2="4667"/>
                        <a14:foregroundMark x1="66000" y1="8778" x2="78444" y2="17111"/>
                        <a14:foregroundMark x1="79111" y1="14333" x2="96556" y2="40778"/>
                        <a14:foregroundMark x1="91000" y1="49778" x2="91000" y2="63000"/>
                        <a14:foregroundMark x1="97222" y1="56778" x2="93000" y2="69222"/>
                        <a14:foregroundMark x1="76333" y1="63667" x2="63222" y2="84556"/>
                        <a14:foregroundMark x1="40222" y1="78333" x2="79889" y2="90778"/>
                        <a14:foregroundMark x1="74333" y1="70000" x2="77778" y2="74778"/>
                        <a14:foregroundMark x1="11111" y1="45000" x2="43778" y2="37333"/>
                        <a14:foregroundMark x1="63222" y1="46333" x2="55556" y2="56111"/>
                        <a14:foregroundMark x1="45778" y1="29667" x2="45778" y2="29667"/>
                        <a14:foregroundMark x1="39556" y1="33111" x2="48556" y2="32444"/>
                        <a14:foregroundMark x1="13111" y1="72778" x2="33333" y2="90778"/>
                        <a14:foregroundMark x1="11778" y1="76889" x2="20778" y2="81778"/>
                        <a14:foregroundMark x1="24222" y1="90778" x2="45778" y2="95000"/>
                        <a14:foregroundMark x1="53444" y1="97111" x2="65222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96" y="692877"/>
            <a:ext cx="1209807" cy="12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2" descr="Tàu hỏa vận chuyển Clip art Image - tàu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1E72D-926D-A1FF-B381-977F03467E60}"/>
              </a:ext>
            </a:extLst>
          </p:cNvPr>
          <p:cNvSpPr txBox="1"/>
          <p:nvPr/>
        </p:nvSpPr>
        <p:spPr>
          <a:xfrm>
            <a:off x="2051719" y="2204864"/>
            <a:ext cx="582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37545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705B2-F0B3-E329-010B-2E23643E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I, </a:t>
            </a:r>
            <a:r>
              <a:rPr lang="en-US" dirty="0" err="1"/>
              <a:t>Ổn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07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II,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9AB19-676B-BC79-271B-922EDEC5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4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4F5D7-5AC3-6486-24A3-9C9EDB58E34D}"/>
              </a:ext>
            </a:extLst>
          </p:cNvPr>
          <p:cNvSpPr txBox="1"/>
          <p:nvPr/>
        </p:nvSpPr>
        <p:spPr>
          <a:xfrm>
            <a:off x="0" y="50542"/>
            <a:ext cx="459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II.Phương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pháp,hifh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thức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tổ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</a:rPr>
              <a:t>chức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997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FEC67D-64FF-133D-1A36-2C609A92A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3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114BEC-C631-C06D-B973-60DB3394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0156" y="-99392"/>
            <a:ext cx="3882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8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38F6-9488-9E60-73FA-E83C22D4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320F87-8C7C-AB99-DE6B-D7D7FFEC3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AC6A3-024C-FA15-84FA-5BECBF09E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5" y="692695"/>
            <a:ext cx="3384377" cy="3312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8A997B-45CD-8098-099F-26AB62A83817}"/>
              </a:ext>
            </a:extLst>
          </p:cNvPr>
          <p:cNvSpPr txBox="1"/>
          <p:nvPr/>
        </p:nvSpPr>
        <p:spPr>
          <a:xfrm>
            <a:off x="457200" y="274638"/>
            <a:ext cx="126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GIÁO DỤC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5884C-873E-0DC8-6BFA-544BD503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76" y="548680"/>
            <a:ext cx="3610744" cy="302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C1522-F5AE-04B0-3A7C-73FF345B3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1045"/>
            <a:ext cx="3779913" cy="254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CB908-54AC-2F4E-EC02-A121AA1C8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11044"/>
            <a:ext cx="4464496" cy="25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79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6712" y="-99392"/>
            <a:ext cx="8229600" cy="11430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DF1294-6FBB-0B3B-0468-1E4FA746B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793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5A4F3-8E3D-1CE3-6290-87D67E0C5D8A}"/>
              </a:ext>
            </a:extLst>
          </p:cNvPr>
          <p:cNvSpPr txBox="1"/>
          <p:nvPr/>
        </p:nvSpPr>
        <p:spPr>
          <a:xfrm>
            <a:off x="2411760" y="2780928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 : THI XEM AI NHANH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32D86-B123-02B3-642D-AD9C3295EA87}"/>
              </a:ext>
            </a:extLst>
          </p:cNvPr>
          <p:cNvSpPr txBox="1"/>
          <p:nvPr/>
        </p:nvSpPr>
        <p:spPr>
          <a:xfrm>
            <a:off x="7308304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6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3"/>
            <a:ext cx="8229600" cy="15621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Mời Lên Tàu Lửa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95083EC-868E-8F06-B34B-09798A81D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663"/>
            <a:ext cx="9144000" cy="72454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D5DAC7-54A9-FDF4-1BED-3D6181B4DDFB}"/>
              </a:ext>
            </a:extLst>
          </p:cNvPr>
          <p:cNvSpPr txBox="1"/>
          <p:nvPr/>
        </p:nvSpPr>
        <p:spPr>
          <a:xfrm>
            <a:off x="429816" y="206699"/>
            <a:ext cx="222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 THÚC</a:t>
            </a:r>
          </a:p>
        </p:txBody>
      </p:sp>
    </p:spTree>
    <p:extLst>
      <p:ext uri="{BB962C8B-B14F-4D97-AF65-F5344CB8AC3E}">
        <p14:creationId xmlns:p14="http://schemas.microsoft.com/office/powerpoint/2010/main" val="322430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68</Words>
  <Application>Microsoft Office PowerPoint</Application>
  <PresentationFormat>On-screen Show (4:3)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LeNguyen</cp:lastModifiedBy>
  <cp:revision>17</cp:revision>
  <dcterms:created xsi:type="dcterms:W3CDTF">2024-04-22T01:04:15Z</dcterms:created>
  <dcterms:modified xsi:type="dcterms:W3CDTF">2024-05-06T12:01:48Z</dcterms:modified>
</cp:coreProperties>
</file>