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0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0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1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3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5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D3C5-BB03-4FBA-84B7-E3EC2A7EC7A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48096-1279-415A-A94B-16FA871B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ơ: Bóng m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46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96" y="692877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8552" y="188420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8633" y="2708920"/>
            <a:ext cx="689476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 MÂY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7904" y="4122299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tuổi :24-36 tháng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BC250D-18C1-899E-F14C-FC98830C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837C581-CCF0-A418-141B-E54623B5F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FDEC4C6-3B23-9FC1-80AA-C6CFB2990DFF}"/>
              </a:ext>
            </a:extLst>
          </p:cNvPr>
          <p:cNvSpPr txBox="1"/>
          <p:nvPr/>
        </p:nvSpPr>
        <p:spPr>
          <a:xfrm>
            <a:off x="1782054" y="1117601"/>
            <a:ext cx="7516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73411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ình Ảnh Mây Trắng Trên Bầu Trời Đẹp Bồng Bềnh, Êm Á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I, </a:t>
            </a:r>
            <a:r>
              <a:rPr lang="en-US" dirty="0" err="1" smtClean="0">
                <a:solidFill>
                  <a:srgbClr val="FFC000"/>
                </a:solidFill>
              </a:rPr>
              <a:t>Ổn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định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tổ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chức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6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ài Thơ Bóng Mây - Thơ mầm non - Thơ thiếu nhi hay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462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II,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 smtClean="0"/>
          </a:p>
          <a:p>
            <a:r>
              <a:rPr lang="en-US" dirty="0" smtClean="0"/>
              <a:t>1,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2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ài Thơ: Bóng mây- Tác giả: Thanh Hào- Nhà t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2 </a:t>
            </a:r>
            <a:r>
              <a:rPr lang="en-US" dirty="0" err="1" smtClean="0"/>
              <a:t>kèm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minh </a:t>
            </a:r>
            <a:r>
              <a:rPr lang="en-US" dirty="0" err="1" smtClean="0"/>
              <a:t>họa</a:t>
            </a:r>
            <a:r>
              <a:rPr lang="en-US" dirty="0" smtClean="0"/>
              <a:t> </a:t>
            </a:r>
          </a:p>
          <a:p>
            <a:r>
              <a:rPr lang="en-US" dirty="0" smtClean="0"/>
              <a:t>3, </a:t>
            </a:r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5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iáo án: Thơ: &quot;Bóng mây&quot; Độ tuổi trẻ 24-36 th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46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Hôm</a:t>
            </a:r>
            <a:r>
              <a:rPr lang="en-US" dirty="0" smtClean="0"/>
              <a:t> nay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nung</a:t>
            </a:r>
            <a:endParaRPr lang="en-US" dirty="0" smtClean="0"/>
          </a:p>
          <a:p>
            <a:pPr algn="ctr"/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di </a:t>
            </a:r>
            <a:r>
              <a:rPr lang="en-US" dirty="0" err="1" smtClean="0"/>
              <a:t>cấy</a:t>
            </a:r>
            <a:r>
              <a:rPr lang="en-US" dirty="0" smtClean="0"/>
              <a:t> </a:t>
            </a:r>
            <a:r>
              <a:rPr lang="en-US" dirty="0" err="1" smtClean="0"/>
              <a:t>phơi</a:t>
            </a:r>
            <a:r>
              <a:rPr lang="en-US" dirty="0" smtClean="0"/>
              <a:t> </a:t>
            </a:r>
            <a:r>
              <a:rPr lang="en-US" dirty="0" err="1" smtClean="0"/>
              <a:t>lưng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3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Bài Thơ Bóng Mây: Nội Dung + Hình Ảnh + Giáo Án Trọn B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Ư</a:t>
            </a:r>
            <a:r>
              <a:rPr lang="en-US" dirty="0" err="1" smtClean="0"/>
              <a:t>ớc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mây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8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Bài Thơ Bóng Mây Mầm Non - Lời Bài Thơ và Giáo Án chi T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suốt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râm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6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Bài thơ Bé và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277"/>
            <a:ext cx="3203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*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/>
              <a:t> </a:t>
            </a:r>
            <a:r>
              <a:rPr lang="vi-VN" dirty="0" smtClean="0"/>
              <a:t>trẻ</a:t>
            </a:r>
            <a:r>
              <a:rPr lang="vi-VN" dirty="0"/>
              <a:t>: Mẹ là người gần gũi thân thiết với chúng ta, mẹ làm mọi việc vất vả để lo cho chúng ta vì vậy chúng ta cần yêu thương mẹ mình</a:t>
            </a:r>
            <a:r>
              <a:rPr lang="vi-VN" dirty="0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* 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,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.</a:t>
            </a:r>
          </a:p>
          <a:p>
            <a:pPr algn="just"/>
            <a:r>
              <a:rPr lang="vi-VN" dirty="0"/>
              <a:t>=&gt; Cô bao quát, chú ý sửa sai cho trẻ, khuyến khích động viên trẻ đọc thơ cùng cô.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006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Bàn Tay Mẹ - Ca Nhạc Thiếu Nhi Vui Nhộn [Official Full HD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" y="0"/>
            <a:ext cx="9130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47" y="116632"/>
            <a:ext cx="311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I,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r>
              <a:rPr lang="en-US" dirty="0" smtClean="0"/>
              <a:t>: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8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185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2024-05-08T01:28:09Z</dcterms:created>
  <dcterms:modified xsi:type="dcterms:W3CDTF">2024-05-08T03:24:46Z</dcterms:modified>
</cp:coreProperties>
</file>