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9BB-F11A-4F56-9D3B-65C71961930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A1A-0698-4390-8833-CD4710DA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4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9BB-F11A-4F56-9D3B-65C71961930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A1A-0698-4390-8833-CD4710DA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0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9BB-F11A-4F56-9D3B-65C71961930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A1A-0698-4390-8833-CD4710DA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2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9BB-F11A-4F56-9D3B-65C71961930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A1A-0698-4390-8833-CD4710DA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8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9BB-F11A-4F56-9D3B-65C71961930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A1A-0698-4390-8833-CD4710DA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9BB-F11A-4F56-9D3B-65C71961930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A1A-0698-4390-8833-CD4710DA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9BB-F11A-4F56-9D3B-65C71961930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A1A-0698-4390-8833-CD4710DA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8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9BB-F11A-4F56-9D3B-65C71961930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A1A-0698-4390-8833-CD4710DA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5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9BB-F11A-4F56-9D3B-65C71961930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A1A-0698-4390-8833-CD4710DA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9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9BB-F11A-4F56-9D3B-65C71961930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A1A-0698-4390-8833-CD4710DA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4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19BB-F11A-4F56-9D3B-65C71961930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7CA1A-0698-4390-8833-CD4710DA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6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19BB-F11A-4F56-9D3B-65C719619300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7CA1A-0698-4390-8833-CD4710DA1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1760" y="465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8552" y="1884205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8633" y="2708920"/>
            <a:ext cx="689476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TÀU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07904" y="4122299"/>
            <a:ext cx="228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b="1" i="1" dirty="0">
                <a:latin typeface="Times New Roman" pitchFamily="18" charset="0"/>
                <a:cs typeface="Times New Roman" pitchFamily="18" charset="0"/>
              </a:rPr>
              <a:t>tuổi :24-36 tháng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96" y="692877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2" descr="Tàu hỏa vận chuyển Clip art Image - tàu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8889" l="0" r="100000">
                        <a14:foregroundMark x1="48024" y1="71895" x2="48024" y2="71895"/>
                        <a14:foregroundMark x1="27660" y1="83007" x2="27660" y2="83007"/>
                        <a14:foregroundMark x1="15198" y1="81046" x2="15198" y2="81046"/>
                        <a14:foregroundMark x1="18237" y1="39216" x2="18237" y2="39216"/>
                        <a14:foregroundMark x1="48632" y1="71895" x2="48632" y2="71895"/>
                        <a14:foregroundMark x1="69909" y1="72549" x2="69909" y2="72549"/>
                        <a14:foregroundMark x1="87538" y1="71895" x2="87538" y2="71895"/>
                        <a14:foregroundMark x1="94833" y1="85621" x2="94833" y2="85621"/>
                        <a14:foregroundMark x1="83283" y1="85621" x2="83283" y2="85621"/>
                        <a14:foregroundMark x1="70517" y1="84314" x2="70517" y2="84314"/>
                        <a14:foregroundMark x1="62918" y1="83660" x2="62918" y2="83660"/>
                        <a14:foregroundMark x1="41337" y1="85621" x2="41337" y2="85621"/>
                        <a14:foregroundMark x1="14894" y1="77778" x2="14894" y2="77778"/>
                        <a14:foregroundMark x1="13374" y1="85621" x2="13374" y2="85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722" y="4491631"/>
            <a:ext cx="3704348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459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* </a:t>
            </a:r>
            <a:r>
              <a:rPr lang="en-US" b="1" dirty="0" err="1"/>
              <a:t>Gây</a:t>
            </a:r>
            <a:r>
              <a:rPr lang="en-US" b="1" dirty="0"/>
              <a:t> </a:t>
            </a:r>
            <a:r>
              <a:rPr lang="en-US" b="1" dirty="0" err="1"/>
              <a:t>hứng</a:t>
            </a:r>
            <a:r>
              <a:rPr lang="en-US" b="1" dirty="0"/>
              <a:t> </a:t>
            </a:r>
            <a:r>
              <a:rPr lang="en-US" b="1" dirty="0" err="1"/>
              <a:t>thú</a:t>
            </a:r>
            <a:endParaRPr lang="en-US" dirty="0"/>
          </a:p>
          <a:p>
            <a:r>
              <a:rPr lang="en-US" dirty="0"/>
              <a:t>- Cho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còi</a:t>
            </a:r>
            <a:r>
              <a:rPr lang="en-US" dirty="0"/>
              <a:t> </a:t>
            </a:r>
            <a:r>
              <a:rPr lang="en-US" dirty="0" err="1"/>
              <a:t>tàu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: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8889" l="0" r="100000">
                        <a14:foregroundMark x1="48024" y1="71895" x2="48024" y2="71895"/>
                        <a14:foregroundMark x1="27660" y1="83007" x2="27660" y2="83007"/>
                        <a14:foregroundMark x1="15198" y1="81046" x2="15198" y2="81046"/>
                        <a14:foregroundMark x1="18237" y1="39216" x2="18237" y2="39216"/>
                        <a14:foregroundMark x1="48632" y1="71895" x2="48632" y2="71895"/>
                        <a14:foregroundMark x1="69909" y1="72549" x2="69909" y2="72549"/>
                        <a14:foregroundMark x1="87538" y1="71895" x2="87538" y2="71895"/>
                        <a14:foregroundMark x1="94833" y1="85621" x2="94833" y2="85621"/>
                        <a14:foregroundMark x1="83283" y1="85621" x2="83283" y2="85621"/>
                        <a14:foregroundMark x1="70517" y1="84314" x2="70517" y2="84314"/>
                        <a14:foregroundMark x1="62918" y1="83660" x2="62918" y2="83660"/>
                        <a14:foregroundMark x1="41337" y1="85621" x2="41337" y2="85621"/>
                        <a14:foregroundMark x1="14894" y1="77778" x2="14894" y2="77778"/>
                        <a14:foregroundMark x1="13374" y1="85621" x2="13374" y2="85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24736" cy="33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5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Con Tàu - Thơ mầm non - Thơ thiếu nhi hay nhấ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44" l="0" r="100000">
                        <a14:foregroundMark x1="39297" y1="95556" x2="98359" y2="95556"/>
                        <a14:foregroundMark x1="20156" y1="90833" x2="38438" y2="94583"/>
                        <a14:foregroundMark x1="11563" y1="88750" x2="14063" y2="95972"/>
                        <a14:foregroundMark x1="3125" y1="87639" x2="3359" y2="94444"/>
                        <a14:backgroundMark x1="9141" y1="13611" x2="11875" y2="17917"/>
                        <a14:backgroundMark x1="6797" y1="7361" x2="13672" y2="14861"/>
                        <a14:backgroundMark x1="15391" y1="2500" x2="15391" y2="2500"/>
                        <a14:backgroundMark x1="16875" y1="7361" x2="15937" y2="7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1222" y1="14333" x2="45111" y2="80444"/>
                        <a14:foregroundMark x1="54111" y1="21333" x2="91667" y2="64444"/>
                        <a14:foregroundMark x1="87444" y1="26889" x2="84667" y2="84556"/>
                        <a14:foregroundMark x1="75667" y1="18556" x2="4778" y2="31111"/>
                        <a14:foregroundMark x1="50000" y1="8111" x2="50000" y2="8111"/>
                        <a14:foregroundMark x1="40222" y1="10889" x2="86778" y2="70000"/>
                        <a14:foregroundMark x1="75000" y1="22778" x2="61778" y2="85222"/>
                        <a14:foregroundMark x1="46556" y1="26222" x2="45111" y2="69222"/>
                        <a14:foregroundMark x1="25000" y1="29000" x2="22222" y2="80444"/>
                        <a14:foregroundMark x1="10333" y1="33889" x2="13889" y2="70000"/>
                        <a14:foregroundMark x1="2000" y1="41444" x2="7556" y2="63000"/>
                        <a14:foregroundMark x1="24222" y1="14333" x2="35333" y2="7444"/>
                        <a14:foregroundMark x1="25667" y1="13000" x2="13111" y2="20667"/>
                        <a14:foregroundMark x1="38111" y1="8111" x2="61778" y2="4667"/>
                        <a14:foregroundMark x1="66000" y1="8778" x2="78444" y2="17111"/>
                        <a14:foregroundMark x1="79111" y1="14333" x2="96556" y2="40778"/>
                        <a14:foregroundMark x1="91000" y1="49778" x2="91000" y2="63000"/>
                        <a14:foregroundMark x1="97222" y1="56778" x2="93000" y2="69222"/>
                        <a14:foregroundMark x1="76333" y1="63667" x2="63222" y2="84556"/>
                        <a14:foregroundMark x1="40222" y1="78333" x2="79889" y2="90778"/>
                        <a14:foregroundMark x1="74333" y1="70000" x2="77778" y2="74778"/>
                        <a14:foregroundMark x1="11111" y1="45000" x2="43778" y2="37333"/>
                        <a14:foregroundMark x1="63222" y1="46333" x2="55556" y2="56111"/>
                        <a14:foregroundMark x1="45778" y1="29667" x2="45778" y2="29667"/>
                        <a14:foregroundMark x1="39556" y1="33111" x2="48556" y2="32444"/>
                        <a14:foregroundMark x1="13111" y1="72778" x2="33333" y2="90778"/>
                        <a14:foregroundMark x1="11778" y1="76889" x2="20778" y2="81778"/>
                        <a14:foregroundMark x1="24222" y1="90778" x2="45778" y2="95000"/>
                        <a14:foregroundMark x1="53444" y1="97111" x2="65222" y2="9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209807" cy="120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8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4" descr="Các bạn nhỏ học bài hát: Đoàn tàu nhỏ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7" y="13142"/>
            <a:ext cx="9160017" cy="684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575" y="160338"/>
            <a:ext cx="1680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29</Words>
  <Application>Microsoft Office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2024-04-04T01:05:25Z</dcterms:created>
  <dcterms:modified xsi:type="dcterms:W3CDTF">2024-04-04T01:30:21Z</dcterms:modified>
</cp:coreProperties>
</file>