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5B38-A43F-4230-9DC6-1E2B535A0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7A40-7852-43D5-B1A7-0BA73321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5B38-A43F-4230-9DC6-1E2B535A0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7A40-7852-43D5-B1A7-0BA73321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4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5B38-A43F-4230-9DC6-1E2B535A0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7A40-7852-43D5-B1A7-0BA73321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5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5B38-A43F-4230-9DC6-1E2B535A0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7A40-7852-43D5-B1A7-0BA73321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6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5B38-A43F-4230-9DC6-1E2B535A0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7A40-7852-43D5-B1A7-0BA73321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5B38-A43F-4230-9DC6-1E2B535A0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7A40-7852-43D5-B1A7-0BA73321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6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5B38-A43F-4230-9DC6-1E2B535A0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7A40-7852-43D5-B1A7-0BA73321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7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5B38-A43F-4230-9DC6-1E2B535A0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7A40-7852-43D5-B1A7-0BA73321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7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5B38-A43F-4230-9DC6-1E2B535A0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7A40-7852-43D5-B1A7-0BA73321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2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5B38-A43F-4230-9DC6-1E2B535A0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7A40-7852-43D5-B1A7-0BA73321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5B38-A43F-4230-9DC6-1E2B535A0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7A40-7852-43D5-B1A7-0BA73321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7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5B38-A43F-4230-9DC6-1E2B535A07E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7A40-7852-43D5-B1A7-0BA73321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46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8552" y="188420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8633" y="2708920"/>
            <a:ext cx="689476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TẠO HÌNH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 MÀU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 TÔ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4122299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tuổi :24-36 tháng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96" y="692877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Tàu hỏa vận chuyển Clip art Image - tà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3" b="891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25" y="4082303"/>
            <a:ext cx="4712558" cy="327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04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át Cùng Họa Mi - Em Tập Lái Ôtô | C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75" y="160338"/>
            <a:ext cx="261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I, </a:t>
            </a:r>
            <a:r>
              <a:rPr lang="en-US" dirty="0" err="1" smtClean="0"/>
              <a:t>Ổn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 smtClean="0"/>
          </a:p>
          <a:p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cùng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9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" y="-23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0801" y="150269"/>
            <a:ext cx="626469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33493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II,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0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" y="-23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POPS Kids Lea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255" y="980728"/>
            <a:ext cx="7784034" cy="479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29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" y="-23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43946"/>
            <a:ext cx="5342925" cy="456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27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2150" r="1151" b="-9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III,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6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54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2024-04-23T00:43:15Z</dcterms:created>
  <dcterms:modified xsi:type="dcterms:W3CDTF">2024-04-23T00:58:42Z</dcterms:modified>
</cp:coreProperties>
</file>