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6DD7-5ACF-47A9-AA56-337D1DC93390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E8F3-62C7-42F0-A2C3-8B9039A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6DD7-5ACF-47A9-AA56-337D1DC93390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E8F3-62C7-42F0-A2C3-8B9039A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6DD7-5ACF-47A9-AA56-337D1DC93390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E8F3-62C7-42F0-A2C3-8B9039A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3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6DD7-5ACF-47A9-AA56-337D1DC93390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E8F3-62C7-42F0-A2C3-8B9039A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6DD7-5ACF-47A9-AA56-337D1DC93390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E8F3-62C7-42F0-A2C3-8B9039A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5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6DD7-5ACF-47A9-AA56-337D1DC93390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E8F3-62C7-42F0-A2C3-8B9039A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3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6DD7-5ACF-47A9-AA56-337D1DC93390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E8F3-62C7-42F0-A2C3-8B9039A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6DD7-5ACF-47A9-AA56-337D1DC93390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E8F3-62C7-42F0-A2C3-8B9039A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2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6DD7-5ACF-47A9-AA56-337D1DC93390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E8F3-62C7-42F0-A2C3-8B9039A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5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6DD7-5ACF-47A9-AA56-337D1DC93390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E8F3-62C7-42F0-A2C3-8B9039A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6DD7-5ACF-47A9-AA56-337D1DC93390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E8F3-62C7-42F0-A2C3-8B9039A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6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6DD7-5ACF-47A9-AA56-337D1DC93390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E8F3-62C7-42F0-A2C3-8B9039A3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" y="0"/>
            <a:ext cx="9139824" cy="515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977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3250" y="1140588"/>
            <a:ext cx="5421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 BIẾT PHÂN BIỆT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792" y="1914907"/>
            <a:ext cx="304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Ô TÔ CON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6788" y="294627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29" y="1221129"/>
            <a:ext cx="92956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một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thật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vẻ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^^.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9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0" y="0"/>
            <a:ext cx="9173910" cy="522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1491630"/>
            <a:ext cx="72008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cùng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lái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ô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tô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”.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4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2" b="7180"/>
          <a:stretch/>
        </p:blipFill>
        <p:spPr bwMode="auto">
          <a:xfrm>
            <a:off x="467544" y="-18500"/>
            <a:ext cx="8137030" cy="43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8874" y="4155926"/>
            <a:ext cx="3380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Xe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ô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tô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68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2"/>
            <a:ext cx="9144000" cy="513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4083918"/>
            <a:ext cx="3010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1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25643"/>
            <a:ext cx="7772400" cy="11025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6" y="704159"/>
            <a:ext cx="2495591" cy="178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81" y="739789"/>
            <a:ext cx="2576205" cy="17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1" y="2903631"/>
            <a:ext cx="2865976" cy="192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/>
          <a:stretch/>
        </p:blipFill>
        <p:spPr bwMode="auto">
          <a:xfrm>
            <a:off x="5712581" y="3078012"/>
            <a:ext cx="2617393" cy="174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28461" y="31903"/>
            <a:ext cx="2765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501" y="252497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1121" y="249006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497" y="47770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741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4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62534" y="-164554"/>
            <a:ext cx="1298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Nên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519"/>
            <a:ext cx="2796658" cy="209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9048" y="258977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86" y="496726"/>
            <a:ext cx="3187834" cy="204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7667" y="258977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07" y="2959102"/>
            <a:ext cx="2704717" cy="181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4807" y="4761706"/>
            <a:ext cx="317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79063" y="-9660"/>
            <a:ext cx="178587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Mở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rộng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2602"/>
            <a:ext cx="3542787" cy="19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77966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9604" r="6500"/>
          <a:stretch/>
        </p:blipFill>
        <p:spPr bwMode="auto">
          <a:xfrm>
            <a:off x="4811038" y="555526"/>
            <a:ext cx="3018837" cy="182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23846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 b="15788"/>
          <a:stretch/>
        </p:blipFill>
        <p:spPr bwMode="auto">
          <a:xfrm>
            <a:off x="539552" y="2639932"/>
            <a:ext cx="2952328" cy="153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4218642"/>
            <a:ext cx="21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9" b="17034"/>
          <a:stretch/>
        </p:blipFill>
        <p:spPr bwMode="auto">
          <a:xfrm>
            <a:off x="4835664" y="3026970"/>
            <a:ext cx="2928200" cy="161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8144" y="465998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9661"/>
            <a:ext cx="9174250" cy="52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987574"/>
            <a:ext cx="2719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chơi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177" y="1910904"/>
            <a:ext cx="83816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chọn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8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123</Words>
  <Application>Microsoft Office PowerPoint</Application>
  <PresentationFormat>On-screen Show (16:9)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2024-04-20T13:55:53Z</dcterms:created>
  <dcterms:modified xsi:type="dcterms:W3CDTF">2024-04-21T14:31:36Z</dcterms:modified>
</cp:coreProperties>
</file>