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5834C-7CFE-45DC-BCFE-CA64D90D83B9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B84A6-58CB-4BF5-9A02-028A08A46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7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B84A6-58CB-4BF5-9A02-028A08A468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1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46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8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4723E-3FC7-4039-8E29-C0EF5781E63C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91B48-7349-4E87-9041-445B8617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6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552" y="188420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8633" y="2708920"/>
            <a:ext cx="689476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41222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tuổi :24-36 tháng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6" y="692877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Tàu hỏa vận chuyển Clip art Image - tà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ranh tô màu xe đạp đẹp nhất cho bé tập tô | Học vẽ, Xe đạp, Hình vẽ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268">
                        <a14:foregroundMark x1="38415" y1="49458" x2="38415" y2="49458"/>
                        <a14:foregroundMark x1="31585" y1="38178" x2="41829" y2="50108"/>
                        <a14:foregroundMark x1="42439" y1="47505" x2="40122" y2="55315"/>
                        <a14:foregroundMark x1="56707" y1="41432" x2="55000" y2="51844"/>
                        <a14:foregroundMark x1="58049" y1="34056" x2="57805" y2="40564"/>
                        <a14:foregroundMark x1="61707" y1="52928" x2="74512" y2="47505"/>
                        <a14:foregroundMark x1="74512" y1="47505" x2="66463" y2="48156"/>
                        <a14:foregroundMark x1="29390" y1="11714" x2="28780" y2="15184"/>
                        <a14:foregroundMark x1="33415" y1="4338" x2="29634" y2="8677"/>
                        <a14:foregroundMark x1="28780" y1="37744" x2="33902" y2="42082"/>
                        <a14:foregroundMark x1="28049" y1="35575" x2="39146" y2="51410"/>
                        <a14:foregroundMark x1="28415" y1="36009" x2="34756" y2="42082"/>
                        <a14:foregroundMark x1="29878" y1="36443" x2="34512" y2="42299"/>
                        <a14:foregroundMark x1="18780" y1="47722" x2="25122" y2="48590"/>
                        <a14:foregroundMark x1="22927" y1="49241" x2="16707" y2="78742"/>
                        <a14:foregroundMark x1="16829" y1="45987" x2="17805" y2="48156"/>
                        <a14:foregroundMark x1="25976" y1="55098" x2="31951" y2="64859"/>
                        <a14:foregroundMark x1="26220" y1="52928" x2="29756" y2="59436"/>
                        <a14:foregroundMark x1="24512" y1="49675" x2="28902" y2="55098"/>
                        <a14:foregroundMark x1="15732" y1="47505" x2="20000" y2="49024"/>
                        <a14:foregroundMark x1="40244" y1="52061" x2="42073" y2="58134"/>
                        <a14:foregroundMark x1="48293" y1="61171" x2="59756" y2="62039"/>
                        <a14:foregroundMark x1="59390" y1="66377" x2="59390" y2="66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52" y="4060667"/>
            <a:ext cx="5040560" cy="271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Bác đưa Thư 2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5" y="0"/>
            <a:ext cx="91766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I, </a:t>
            </a:r>
            <a:r>
              <a:rPr lang="en-US" dirty="0" err="1" smtClean="0">
                <a:solidFill>
                  <a:srgbClr val="FFFF00"/>
                </a:solidFill>
              </a:rPr>
              <a:t>Ổn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định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tổ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chức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Bài thơ: xe đạp - Tác giả: Phương Nam- 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8" y="1916832"/>
            <a:ext cx="259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2060"/>
                </a:solidFill>
              </a:rPr>
              <a:t>BÀI THƠ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II,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pháp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tổ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endParaRPr lang="en-US" dirty="0" smtClean="0"/>
          </a:p>
          <a:p>
            <a:r>
              <a:rPr lang="en-US" dirty="0" smtClean="0"/>
              <a:t>1,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lần</a:t>
            </a:r>
            <a:r>
              <a:rPr lang="en-US" dirty="0" smtClean="0"/>
              <a:t>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Xe Đạp Nhà Trẻ: Nội Dung + Hình Ảnh + Giáo 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" y="0"/>
            <a:ext cx="91278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2, </a:t>
            </a:r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đọc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lần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ĐVH: Thơ &quot;Xe đạp&quot;. Đối tượng: Trẻ nhà trẻ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60032" y="6273225"/>
            <a:ext cx="45685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 </a:t>
            </a:r>
            <a:r>
              <a:rPr lang="vi-V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khe, qua suối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6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ài thơ: Bé Tập Đi Xe Đạ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74834" y="4801926"/>
            <a:ext cx="539433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Xe </a:t>
            </a:r>
            <a:r>
              <a:rPr lang="vi-VN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đạp chở người</a:t>
            </a:r>
          </a:p>
          <a:p>
            <a:pPr algn="ctr"/>
            <a:r>
              <a:rPr lang="vi-VN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Dù xa, dù vội</a:t>
            </a:r>
          </a:p>
          <a:p>
            <a:pPr algn="ctr"/>
            <a:r>
              <a:rPr lang="vi-VN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Chở hàng, chở củi</a:t>
            </a:r>
          </a:p>
          <a:p>
            <a:pPr algn="ctr"/>
            <a:r>
              <a:rPr lang="vi-VN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Có xe, có xe!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9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Đi Xe Đạp ♥ Bài Hát Đi Xe Đạp Nhạc Thiếu Nhi Vui Nhộn Hay Nhất 2018 ♥ Kênh  Bé Yê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III,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90</Words>
  <Application>Microsoft Office PowerPoint</Application>
  <PresentationFormat>On-screen Show (4:3)</PresentationFormat>
  <Paragraphs>18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2024-04-16T09:08:05Z</dcterms:created>
  <dcterms:modified xsi:type="dcterms:W3CDTF">2024-04-16T10:03:54Z</dcterms:modified>
</cp:coreProperties>
</file>