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2" r:id="rId3"/>
    <p:sldId id="256" r:id="rId4"/>
    <p:sldId id="257" r:id="rId5"/>
    <p:sldId id="258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6B99A-B091-49B7-A204-BE02CC2FF1D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8D184-7A55-4003-A32E-F94B4201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B84A6-58CB-4BF5-9A02-028A08A468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1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24F6-4734-4B8A-9BC6-93022422AEC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03A7-43CC-45D8-A347-8C36F9BC0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5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24F6-4734-4B8A-9BC6-93022422AEC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03A7-43CC-45D8-A347-8C36F9BC0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2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24F6-4734-4B8A-9BC6-93022422AEC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03A7-43CC-45D8-A347-8C36F9BC0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6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24F6-4734-4B8A-9BC6-93022422AEC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03A7-43CC-45D8-A347-8C36F9BC0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2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24F6-4734-4B8A-9BC6-93022422AEC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03A7-43CC-45D8-A347-8C36F9BC0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3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24F6-4734-4B8A-9BC6-93022422AEC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03A7-43CC-45D8-A347-8C36F9BC0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7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24F6-4734-4B8A-9BC6-93022422AEC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03A7-43CC-45D8-A347-8C36F9BC0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1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24F6-4734-4B8A-9BC6-93022422AEC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03A7-43CC-45D8-A347-8C36F9BC0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24F6-4734-4B8A-9BC6-93022422AEC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03A7-43CC-45D8-A347-8C36F9BC0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1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24F6-4734-4B8A-9BC6-93022422AEC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03A7-43CC-45D8-A347-8C36F9BC0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5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24F6-4734-4B8A-9BC6-93022422AEC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03A7-43CC-45D8-A347-8C36F9BC0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0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424F6-4734-4B8A-9BC6-93022422AEC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D03A7-43CC-45D8-A347-8C36F9BC0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7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11760" y="465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 MẦM NON CHIM ÉN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8552" y="1884205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THẨM MỸ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8633" y="2708920"/>
            <a:ext cx="6894766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TẠO HÌNH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 MÀU XE ĐẠP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7904" y="4122299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vi-VN" b="1" i="1" dirty="0">
                <a:latin typeface="Times New Roman" pitchFamily="18" charset="0"/>
                <a:cs typeface="Times New Roman" pitchFamily="18" charset="0"/>
              </a:rPr>
              <a:t>tuổi :24-36 tháng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222" y1="14333" x2="45111" y2="80444"/>
                        <a14:foregroundMark x1="54111" y1="21333" x2="91667" y2="64444"/>
                        <a14:foregroundMark x1="87444" y1="26889" x2="84667" y2="84556"/>
                        <a14:foregroundMark x1="75667" y1="18556" x2="4778" y2="31111"/>
                        <a14:foregroundMark x1="50000" y1="8111" x2="50000" y2="8111"/>
                        <a14:foregroundMark x1="40222" y1="10889" x2="86778" y2="70000"/>
                        <a14:foregroundMark x1="75000" y1="22778" x2="61778" y2="85222"/>
                        <a14:foregroundMark x1="46556" y1="26222" x2="45111" y2="69222"/>
                        <a14:foregroundMark x1="25000" y1="29000" x2="22222" y2="80444"/>
                        <a14:foregroundMark x1="10333" y1="33889" x2="13889" y2="70000"/>
                        <a14:foregroundMark x1="2000" y1="41444" x2="7556" y2="63000"/>
                        <a14:foregroundMark x1="24222" y1="14333" x2="35333" y2="7444"/>
                        <a14:foregroundMark x1="25667" y1="13000" x2="13111" y2="20667"/>
                        <a14:foregroundMark x1="38111" y1="8111" x2="61778" y2="4667"/>
                        <a14:foregroundMark x1="66000" y1="8778" x2="78444" y2="17111"/>
                        <a14:foregroundMark x1="79111" y1="14333" x2="96556" y2="40778"/>
                        <a14:foregroundMark x1="91000" y1="49778" x2="91000" y2="63000"/>
                        <a14:foregroundMark x1="97222" y1="56778" x2="93000" y2="69222"/>
                        <a14:foregroundMark x1="76333" y1="63667" x2="63222" y2="84556"/>
                        <a14:foregroundMark x1="40222" y1="78333" x2="79889" y2="90778"/>
                        <a14:foregroundMark x1="74333" y1="70000" x2="77778" y2="74778"/>
                        <a14:foregroundMark x1="11111" y1="45000" x2="43778" y2="37333"/>
                        <a14:foregroundMark x1="63222" y1="46333" x2="55556" y2="56111"/>
                        <a14:foregroundMark x1="45778" y1="29667" x2="45778" y2="29667"/>
                        <a14:foregroundMark x1="39556" y1="33111" x2="48556" y2="32444"/>
                        <a14:foregroundMark x1="13111" y1="72778" x2="33333" y2="90778"/>
                        <a14:foregroundMark x1="11778" y1="76889" x2="20778" y2="81778"/>
                        <a14:foregroundMark x1="24222" y1="90778" x2="45778" y2="95000"/>
                        <a14:foregroundMark x1="53444" y1="97111" x2="65222" y2="9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096" y="692877"/>
            <a:ext cx="1209807" cy="120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2" descr="Tàu hỏa vận chuyển Clip art Image - tàu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Tranh tô màu xe đạp đẹp nhất cho bé tập tô | Học vẽ, Xe đạp, Hình vẽ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268">
                        <a14:foregroundMark x1="38415" y1="49458" x2="38415" y2="49458"/>
                        <a14:foregroundMark x1="31585" y1="38178" x2="41829" y2="50108"/>
                        <a14:foregroundMark x1="42439" y1="47505" x2="40122" y2="55315"/>
                        <a14:foregroundMark x1="56707" y1="41432" x2="55000" y2="51844"/>
                        <a14:foregroundMark x1="58049" y1="34056" x2="57805" y2="40564"/>
                        <a14:foregroundMark x1="61707" y1="52928" x2="74512" y2="47505"/>
                        <a14:foregroundMark x1="74512" y1="47505" x2="66463" y2="48156"/>
                        <a14:foregroundMark x1="29390" y1="11714" x2="28780" y2="15184"/>
                        <a14:foregroundMark x1="33415" y1="4338" x2="29634" y2="8677"/>
                        <a14:foregroundMark x1="28780" y1="37744" x2="33902" y2="42082"/>
                        <a14:foregroundMark x1="28049" y1="35575" x2="39146" y2="51410"/>
                        <a14:foregroundMark x1="28415" y1="36009" x2="34756" y2="42082"/>
                        <a14:foregroundMark x1="29878" y1="36443" x2="34512" y2="42299"/>
                        <a14:foregroundMark x1="18780" y1="47722" x2="25122" y2="48590"/>
                        <a14:foregroundMark x1="22927" y1="49241" x2="16707" y2="78742"/>
                        <a14:foregroundMark x1="16829" y1="45987" x2="17805" y2="48156"/>
                        <a14:foregroundMark x1="25976" y1="55098" x2="31951" y2="64859"/>
                        <a14:foregroundMark x1="26220" y1="52928" x2="29756" y2="59436"/>
                        <a14:foregroundMark x1="24512" y1="49675" x2="28902" y2="55098"/>
                        <a14:foregroundMark x1="15732" y1="47505" x2="20000" y2="49024"/>
                        <a14:foregroundMark x1="40244" y1="52061" x2="42073" y2="58134"/>
                        <a14:foregroundMark x1="48293" y1="61171" x2="59756" y2="62039"/>
                        <a14:foregroundMark x1="59390" y1="66377" x2="59390" y2="66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552" y="4060667"/>
            <a:ext cx="5040560" cy="271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4375" r="100000">
                        <a14:foregroundMark x1="73438" y1="26667" x2="77188" y2="49444"/>
                        <a14:backgroundMark x1="28750" y1="67778" x2="27187" y2="85556"/>
                        <a14:backgroundMark x1="56563" y1="65000" x2="63438" y2="95000"/>
                        <a14:backgroundMark x1="10625" y1="82778" x2="14375" y2="86111"/>
                        <a14:backgroundMark x1="17188" y1="87778" x2="33438" y2="86111"/>
                        <a14:backgroundMark x1="57188" y1="91667" x2="57188" y2="91667"/>
                        <a14:backgroundMark x1="57188" y1="95000" x2="68438" y2="96667"/>
                        <a14:backgroundMark x1="96875" y1="67222" x2="95000" y2="8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13581"/>
            <a:ext cx="3332279" cy="314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89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Đi Xe Đạp ♥ Bài Hát Đi Xe Đạp Nhạc Thiếu Nhi Vui Nhộn Hay Nhất 2018 ♥ Kênh  Bé Yê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I, </a:t>
            </a:r>
            <a:r>
              <a:rPr lang="en-US" dirty="0" err="1" smtClean="0"/>
              <a:t>Ổn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0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" y="-236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ình ảnh Mô Tả đường Kẻ Cầm Tay Vẽ Xe đạp PNG , Hoạt Hình, Hoa Văn Trang  Trí, Vẽ Tay PNG và Vector với nền trong suốt để tải xuống miễ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0" t="22184" r="15221" b="25131"/>
          <a:stretch/>
        </p:blipFill>
        <p:spPr bwMode="auto">
          <a:xfrm>
            <a:off x="1161483" y="1412776"/>
            <a:ext cx="6821033" cy="421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462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II,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2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" y="-236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70856"/>
            <a:ext cx="7550478" cy="413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87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" y="-236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04875"/>
            <a:ext cx="76200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174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PowerPoint Presentation - I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 descr="CV 5512 TRAI NGHIEM HUONG NGHIEP 10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575" y="160338"/>
            <a:ext cx="3048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III,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thúc</a:t>
            </a:r>
            <a:endParaRPr lang="en-US" dirty="0" smtClean="0"/>
          </a:p>
          <a:p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225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55</Words>
  <Application>Microsoft Office PowerPoint</Application>
  <PresentationFormat>On-screen Show (4:3)</PresentationFormat>
  <Paragraphs>11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2024-04-16T09:42:30Z</dcterms:created>
  <dcterms:modified xsi:type="dcterms:W3CDTF">2024-04-16T09:59:32Z</dcterms:modified>
</cp:coreProperties>
</file>