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C2FA5-A1EE-AF40-14ED-A20266B6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B8CCA9-E66E-C5B8-E212-149E9E12B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9EE2B-475E-B805-AF71-30E79CBF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029E65-38E0-1C75-8BC6-4DA8E207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4E7957-4D8E-405A-4765-115BA28C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1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2302B-B162-03D0-7E5A-DAA2E49F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23734A-0B9B-931D-1377-45B7256D6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D11586-F8DC-BD37-AB68-BE663252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805AF7-120D-7534-75C6-739FF19B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F20CFB-249F-A3B9-31EC-79C31FDF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4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324C716-A12C-6433-E2A2-B9B3FA984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E85D93-7CD9-01F8-AB79-F6B3AA803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11B467-7D13-0EAB-F928-9180304E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7CE140-CF66-AA96-CAF7-6387932B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6BE785-5D4C-DEBD-3631-A50BD9BD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2A31D-FE01-036B-E4FE-803DDC40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72682B-B351-0FBE-AD41-9BBE077D0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106499-71BE-DBCA-D3E3-828AB690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AD8D61-1D63-4037-7C69-F85931AD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46374-62CE-B593-2223-2B7A455D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7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39C0D-3DDD-8206-BC8B-79813ED4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13EE33-EA5E-FAF3-34B0-941E6D62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133891-B16B-C3AA-7453-B37340C6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4A88A6-2531-81D1-FEF4-442F10DA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6F5A7-FC37-AFB9-472C-63E1BC02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8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2631E-AEA9-05FF-6311-4D176813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713DA9-F37F-AAD8-F3D3-F47C7B0ED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514E48-65A3-1980-37C9-5B9728E67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8D9D80-2211-58DF-D752-78C52652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A5246E-8BFD-0F3E-4D02-DB9F9064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4D9EB7-2787-62A5-DCB7-19BD45D4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2BB16-9FE7-29F5-C825-2F556A1E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9DC5D-3631-167C-04E5-FED33C686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2D13B9-3308-CBD4-4E24-97741EF65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FBCBD9-3379-C200-D4F6-2E8FC49FE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265E961-B7A3-F694-D5E4-8D632B326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E4219-9B9C-01C8-3BDF-82EB3364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41857D-B492-9C42-BB88-70633468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D39223-458E-BDA6-EB43-623F4772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2CD87F-0A69-8A12-A1D1-F18B87D2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259622-3F88-C9E6-C04E-1F56B0BB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6CCDEA-45BF-7D57-2164-99D6BC2C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D44B7F-165A-7564-7030-CD5FD4C7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3C2B08-DEEF-4DC0-B4C6-1D8386E1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3E77B9-C905-AA8B-9470-3EA61572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6287E0-F494-1569-F26A-63879B36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6D70F-29B2-8F37-9E44-93705F69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7547AE-5C06-DCCE-BA0E-BDB145ED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A0875D-32BB-BE17-009D-329F0F44F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EEDD23-6080-1C7D-D482-B4F240EE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02DCF0-B746-1BDA-2F8F-C8467F01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CE9EB5-DC8A-2C3E-415E-3B347B66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AAED9-017C-E705-C12F-5E17A13D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FBD994-37C3-4647-28DA-9C1D4BA2B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44DE89-E019-EB64-CE9A-9AA62F8BB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2253F4-2D9A-746B-613B-388621C2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030657-FD81-F20F-F2BF-6B80C292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025BCD-C408-CABD-D5B0-2047F3C9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7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F5440E-7D45-4183-2D89-DEE8F5D7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C6015B-7151-F268-0CF2-5AAF3E10A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0405C-A163-ACE5-132F-F67E43D56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B67C-9BA8-4F79-BB0A-7EA1374C29B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977EAD-C372-F450-61BF-16BA62EB1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AF227-9FF7-0258-8D3E-A7C0D12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6AD9-2A2F-4232-B648-7C1123114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51F6B9-BAC0-6598-4CEB-FB31CDC54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F2645-AAD0-9C01-5F47-EAD66B93D116}"/>
              </a:ext>
            </a:extLst>
          </p:cNvPr>
          <p:cNvSpPr txBox="1"/>
          <p:nvPr/>
        </p:nvSpPr>
        <p:spPr>
          <a:xfrm>
            <a:off x="3663244" y="414477"/>
            <a:ext cx="486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TRƯỜNG MẦM NON CHIM ÉN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CDF73C-7381-910B-3185-6C0A4C9C0C1D}"/>
              </a:ext>
            </a:extLst>
          </p:cNvPr>
          <p:cNvSpPr txBox="1"/>
          <p:nvPr/>
        </p:nvSpPr>
        <p:spPr>
          <a:xfrm>
            <a:off x="2720622" y="1731388"/>
            <a:ext cx="7281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6EE546-0731-42B2-1ED4-72DC0B1404FF}"/>
              </a:ext>
            </a:extLst>
          </p:cNvPr>
          <p:cNvSpPr txBox="1"/>
          <p:nvPr/>
        </p:nvSpPr>
        <p:spPr>
          <a:xfrm>
            <a:off x="3663244" y="2509569"/>
            <a:ext cx="4487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THƠ</a:t>
            </a:r>
          </a:p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CON CÁ VÀNG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8B8192-AD32-9022-0F32-AE04F3E55BE3}"/>
              </a:ext>
            </a:extLst>
          </p:cNvPr>
          <p:cNvSpPr txBox="1"/>
          <p:nvPr/>
        </p:nvSpPr>
        <p:spPr>
          <a:xfrm>
            <a:off x="6473225" y="4226092"/>
            <a:ext cx="313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Lứa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tuổi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: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nhà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trẻ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24-36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tháng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iáo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C250D-18C1-899E-F14C-FC98830C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837C581-CCF0-A418-141B-E54623B5F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DEC4C6-3B23-9FC1-80AA-C6CFB2990DFF}"/>
              </a:ext>
            </a:extLst>
          </p:cNvPr>
          <p:cNvSpPr txBox="1"/>
          <p:nvPr/>
        </p:nvSpPr>
        <p:spPr>
          <a:xfrm>
            <a:off x="2376071" y="1117600"/>
            <a:ext cx="7516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167410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BA898-29AD-9AE1-B417-D45F0F7C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05BF93-6B4A-6980-B5BE-DAFA13017ECE}"/>
              </a:ext>
            </a:extLst>
          </p:cNvPr>
          <p:cNvSpPr txBox="1"/>
          <p:nvPr/>
        </p:nvSpPr>
        <p:spPr>
          <a:xfrm>
            <a:off x="4699080" y="673963"/>
            <a:ext cx="245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FD5CC136-05DD-6B81-AC4E-CF3A20C47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391"/>
            <a:ext cx="12192000" cy="71979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287F75-9B7F-5FE3-F7AC-DAB23F04A680}"/>
              </a:ext>
            </a:extLst>
          </p:cNvPr>
          <p:cNvSpPr txBox="1"/>
          <p:nvPr/>
        </p:nvSpPr>
        <p:spPr>
          <a:xfrm>
            <a:off x="4546680" y="1027906"/>
            <a:ext cx="225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A8D691-4802-3D81-9E66-E3C4204F9331}"/>
              </a:ext>
            </a:extLst>
          </p:cNvPr>
          <p:cNvSpPr txBox="1"/>
          <p:nvPr/>
        </p:nvSpPr>
        <p:spPr>
          <a:xfrm>
            <a:off x="3634155" y="1842319"/>
            <a:ext cx="559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CD5CE2-FB54-4DF5-DFAF-CB167C1B67AF}"/>
              </a:ext>
            </a:extLst>
          </p:cNvPr>
          <p:cNvSpPr txBox="1"/>
          <p:nvPr/>
        </p:nvSpPr>
        <p:spPr>
          <a:xfrm>
            <a:off x="3188677" y="2578725"/>
            <a:ext cx="648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“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C40CB-7A44-D76B-2617-36085507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55B3E82-B14B-1691-A10E-C3535D34B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723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A3A1AC-E117-582C-6C82-91307EA236F7}"/>
              </a:ext>
            </a:extLst>
          </p:cNvPr>
          <p:cNvSpPr txBox="1"/>
          <p:nvPr/>
        </p:nvSpPr>
        <p:spPr>
          <a:xfrm>
            <a:off x="3470031" y="335798"/>
            <a:ext cx="4478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E13942-A209-96A2-6C9A-9DF7ED324943}"/>
              </a:ext>
            </a:extLst>
          </p:cNvPr>
          <p:cNvSpPr txBox="1"/>
          <p:nvPr/>
        </p:nvSpPr>
        <p:spPr>
          <a:xfrm>
            <a:off x="3048000" y="993310"/>
            <a:ext cx="580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rồi!đó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26C9DF-90CF-FB88-3835-7F2B4C7F8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92" y="2597312"/>
            <a:ext cx="6775938" cy="35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CD9CD-BED2-6632-021A-39593D12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7D2FCC5-FA94-9A40-E75B-23BC81A4C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1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E9AD85-F241-9765-381D-2CA8FD13A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1B27B-255F-28F1-012E-77F7FACD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4BFD5F-5B6E-1B7E-0BDD-05BAC192A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0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A6930-BF49-EECB-EF62-30B200C5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72D2FDE-2940-A41B-824A-F1861511A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1250AC-6162-5AD6-5BDA-2800098D7621}"/>
              </a:ext>
            </a:extLst>
          </p:cNvPr>
          <p:cNvSpPr txBox="1"/>
          <p:nvPr/>
        </p:nvSpPr>
        <p:spPr>
          <a:xfrm>
            <a:off x="3001108" y="707555"/>
            <a:ext cx="618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0B857E-54F6-39AC-A64F-BF2101C85C16}"/>
              </a:ext>
            </a:extLst>
          </p:cNvPr>
          <p:cNvSpPr txBox="1"/>
          <p:nvPr/>
        </p:nvSpPr>
        <p:spPr>
          <a:xfrm>
            <a:off x="3247292" y="1582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DEC561-9166-A514-9A9A-B0494376E06A}"/>
              </a:ext>
            </a:extLst>
          </p:cNvPr>
          <p:cNvSpPr txBox="1"/>
          <p:nvPr/>
        </p:nvSpPr>
        <p:spPr>
          <a:xfrm>
            <a:off x="4126522" y="1494747"/>
            <a:ext cx="282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23F069-F851-4E00-647A-0C654B9C5205}"/>
              </a:ext>
            </a:extLst>
          </p:cNvPr>
          <p:cNvSpPr txBox="1"/>
          <p:nvPr/>
        </p:nvSpPr>
        <p:spPr>
          <a:xfrm>
            <a:off x="6096000" y="30011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DEDFED-35BC-1A54-591C-B5355EB13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061" y="1582615"/>
            <a:ext cx="5568461" cy="28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98033-19D9-1E5B-CBE0-F08D63A2C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E988541-4373-128D-34E3-F791BA43D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63F32A-B27F-B889-CA8C-0C920C1F8B86}"/>
              </a:ext>
            </a:extLst>
          </p:cNvPr>
          <p:cNvSpPr txBox="1"/>
          <p:nvPr/>
        </p:nvSpPr>
        <p:spPr>
          <a:xfrm>
            <a:off x="2672517" y="365125"/>
            <a:ext cx="7495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BF89F8-D06F-07CE-8641-58C08D97C5C1}"/>
              </a:ext>
            </a:extLst>
          </p:cNvPr>
          <p:cNvSpPr txBox="1"/>
          <p:nvPr/>
        </p:nvSpPr>
        <p:spPr>
          <a:xfrm>
            <a:off x="3220308" y="961082"/>
            <a:ext cx="575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Đúng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rồi,bài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thơ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nhắc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đến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con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cá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vàng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đấy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57FBA5-3136-602C-0BB0-8F0045017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778" y="2336800"/>
            <a:ext cx="6400800" cy="30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02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7B589-F0D6-E4FD-8651-D4D03DB4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07DCEB7-E614-2055-D0A9-6107134C5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5ED0D4-25A8-F89E-8BFC-F221F73AF133}"/>
              </a:ext>
            </a:extLst>
          </p:cNvPr>
          <p:cNvSpPr txBox="1"/>
          <p:nvPr/>
        </p:nvSpPr>
        <p:spPr>
          <a:xfrm>
            <a:off x="3038146" y="200906"/>
            <a:ext cx="4159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bơi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ở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đâu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hả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con?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AFB5F0-FA3F-D3E1-700B-70D7B67F584C}"/>
              </a:ext>
            </a:extLst>
          </p:cNvPr>
          <p:cNvSpPr txBox="1"/>
          <p:nvPr/>
        </p:nvSpPr>
        <p:spPr>
          <a:xfrm>
            <a:off x="2517949" y="781359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giỏi,cá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ạ!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8B9953-ACD5-E962-3E92-98B0EE954FEB}"/>
              </a:ext>
            </a:extLst>
          </p:cNvPr>
          <p:cNvSpPr txBox="1"/>
          <p:nvPr/>
        </p:nvSpPr>
        <p:spPr>
          <a:xfrm>
            <a:off x="3646642" y="1361812"/>
            <a:ext cx="360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926632-115E-60AF-D195-81163A6A4258}"/>
              </a:ext>
            </a:extLst>
          </p:cNvPr>
          <p:cNvSpPr txBox="1"/>
          <p:nvPr/>
        </p:nvSpPr>
        <p:spPr>
          <a:xfrm>
            <a:off x="3496093" y="1942265"/>
            <a:ext cx="418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DBCF8A-5120-23E4-D7DB-142E8FDF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93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3CADF2-A561-B43F-1DF2-847C15195280}"/>
              </a:ext>
            </a:extLst>
          </p:cNvPr>
          <p:cNvSpPr txBox="1"/>
          <p:nvPr/>
        </p:nvSpPr>
        <p:spPr>
          <a:xfrm>
            <a:off x="1306224" y="681037"/>
            <a:ext cx="99565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đẹp.Muốn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ăn.Và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5A3FB0-D5A5-61A2-AA07-5915EC5FFE33}"/>
              </a:ext>
            </a:extLst>
          </p:cNvPr>
          <p:cNvSpPr txBox="1"/>
          <p:nvPr/>
        </p:nvSpPr>
        <p:spPr>
          <a:xfrm>
            <a:off x="4751750" y="157817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</p:spTree>
    <p:extLst>
      <p:ext uri="{BB962C8B-B14F-4D97-AF65-F5344CB8AC3E}">
        <p14:creationId xmlns:p14="http://schemas.microsoft.com/office/powerpoint/2010/main" val="382390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217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LeNguyen</dc:creator>
  <cp:lastModifiedBy>Admin</cp:lastModifiedBy>
  <cp:revision>14</cp:revision>
  <dcterms:created xsi:type="dcterms:W3CDTF">2024-01-02T13:28:08Z</dcterms:created>
  <dcterms:modified xsi:type="dcterms:W3CDTF">2024-01-26T02:07:44Z</dcterms:modified>
</cp:coreProperties>
</file>