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70" r:id="rId15"/>
    <p:sldId id="272" r:id="rId16"/>
    <p:sldId id="274" r:id="rId17"/>
    <p:sldId id="275" r:id="rId18"/>
    <p:sldId id="277" r:id="rId19"/>
    <p:sldId id="278" r:id="rId20"/>
    <p:sldId id="280" r:id="rId21"/>
    <p:sldId id="281" r:id="rId22"/>
    <p:sldId id="283" r:id="rId23"/>
    <p:sldId id="285" r:id="rId24"/>
    <p:sldId id="287" r:id="rId25"/>
    <p:sldId id="288" r:id="rId26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57" autoAdjust="0"/>
    <p:restoredTop sz="94624" autoAdjust="0"/>
  </p:normalViewPr>
  <p:slideViewPr>
    <p:cSldViewPr>
      <p:cViewPr varScale="1">
        <p:scale>
          <a:sx n="93" d="100"/>
          <a:sy n="93" d="100"/>
        </p:scale>
        <p:origin x="-168" y="-9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39A3F-03A8-476B-8457-8CADDE46ACA1}" type="datetimeFigureOut">
              <a:rPr lang="en-US" smtClean="0"/>
              <a:pPr/>
              <a:t>06/03/2023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876CD-155D-4995-809A-6039400831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39A3F-03A8-476B-8457-8CADDE46ACA1}" type="datetimeFigureOut">
              <a:rPr lang="en-US" smtClean="0"/>
              <a:pPr/>
              <a:t>06/03/2023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876CD-155D-4995-809A-6039400831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39A3F-03A8-476B-8457-8CADDE46ACA1}" type="datetimeFigureOut">
              <a:rPr lang="en-US" smtClean="0"/>
              <a:pPr/>
              <a:t>06/03/2023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876CD-155D-4995-809A-6039400831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39A3F-03A8-476B-8457-8CADDE46ACA1}" type="datetimeFigureOut">
              <a:rPr lang="en-US" smtClean="0"/>
              <a:pPr/>
              <a:t>06/03/2023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876CD-155D-4995-809A-6039400831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39A3F-03A8-476B-8457-8CADDE46ACA1}" type="datetimeFigureOut">
              <a:rPr lang="en-US" smtClean="0"/>
              <a:pPr/>
              <a:t>06/03/2023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876CD-155D-4995-809A-6039400831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39A3F-03A8-476B-8457-8CADDE46ACA1}" type="datetimeFigureOut">
              <a:rPr lang="en-US" smtClean="0"/>
              <a:pPr/>
              <a:t>06/03/2023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876CD-155D-4995-809A-6039400831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39A3F-03A8-476B-8457-8CADDE46ACA1}" type="datetimeFigureOut">
              <a:rPr lang="en-US" smtClean="0"/>
              <a:pPr/>
              <a:t>06/03/2023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876CD-155D-4995-809A-6039400831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39A3F-03A8-476B-8457-8CADDE46ACA1}" type="datetimeFigureOut">
              <a:rPr lang="en-US" smtClean="0"/>
              <a:pPr/>
              <a:t>06/03/2023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876CD-155D-4995-809A-6039400831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39A3F-03A8-476B-8457-8CADDE46ACA1}" type="datetimeFigureOut">
              <a:rPr lang="en-US" smtClean="0"/>
              <a:pPr/>
              <a:t>06/03/2023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876CD-155D-4995-809A-6039400831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39A3F-03A8-476B-8457-8CADDE46ACA1}" type="datetimeFigureOut">
              <a:rPr lang="en-US" smtClean="0"/>
              <a:pPr/>
              <a:t>06/03/2023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876CD-155D-4995-809A-6039400831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39A3F-03A8-476B-8457-8CADDE46ACA1}" type="datetimeFigureOut">
              <a:rPr lang="en-US" smtClean="0"/>
              <a:pPr/>
              <a:t>06/03/2023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876CD-155D-4995-809A-6039400831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939A3F-03A8-476B-8457-8CADDE46ACA1}" type="datetimeFigureOut">
              <a:rPr lang="en-US" smtClean="0"/>
              <a:pPr/>
              <a:t>06/03/2023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0876CD-155D-4995-809A-60394008319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1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2209800" y="0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/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CHIM ÉN</a:t>
            </a:r>
            <a:endParaRPr lang="en-US" sz="1200" dirty="0"/>
          </a:p>
        </p:txBody>
      </p:sp>
      <p:sp>
        <p:nvSpPr>
          <p:cNvPr id="6" name="Rectangle 5"/>
          <p:cNvSpPr/>
          <p:nvPr/>
        </p:nvSpPr>
        <p:spPr>
          <a:xfrm>
            <a:off x="1828800" y="0"/>
            <a:ext cx="5491503" cy="1426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0359"/>
              </a:lnSpc>
            </a:pP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NGÔN NGỮ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057400" y="1200150"/>
            <a:ext cx="7086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con”-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24 – 36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15 – 20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 b="7292"/>
          <a:stretch>
            <a:fillRect/>
          </a:stretch>
        </p:blipFill>
        <p:spPr bwMode="auto">
          <a:xfrm>
            <a:off x="0" y="0"/>
            <a:ext cx="9173591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3657600" y="1123950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200" b="1" spc="50" dirty="0" err="1" smtClean="0">
                <a:ln w="11430"/>
                <a:solidFill>
                  <a:srgbClr val="002060"/>
                </a:solidFill>
              </a:rPr>
              <a:t>Dồn</a:t>
            </a:r>
            <a:r>
              <a:rPr lang="en-US" sz="3200" b="1" spc="50" dirty="0" smtClean="0">
                <a:ln w="11430"/>
                <a:solidFill>
                  <a:srgbClr val="002060"/>
                </a:solidFill>
              </a:rPr>
              <a:t> </a:t>
            </a:r>
            <a:r>
              <a:rPr lang="en-US" sz="3200" b="1" spc="50" dirty="0" err="1" smtClean="0">
                <a:ln w="11430"/>
                <a:solidFill>
                  <a:srgbClr val="002060"/>
                </a:solidFill>
              </a:rPr>
              <a:t>sức</a:t>
            </a:r>
            <a:r>
              <a:rPr lang="en-US" sz="3200" b="1" spc="50" dirty="0" smtClean="0">
                <a:ln w="11430"/>
                <a:solidFill>
                  <a:srgbClr val="002060"/>
                </a:solidFill>
              </a:rPr>
              <a:t> </a:t>
            </a:r>
            <a:r>
              <a:rPr lang="en-US" sz="3200" b="1" spc="50" dirty="0" err="1" smtClean="0">
                <a:ln w="11430"/>
                <a:solidFill>
                  <a:srgbClr val="002060"/>
                </a:solidFill>
              </a:rPr>
              <a:t>nuôi</a:t>
            </a:r>
            <a:r>
              <a:rPr lang="en-US" sz="3200" b="1" spc="50" dirty="0" smtClean="0">
                <a:ln w="11430"/>
                <a:solidFill>
                  <a:srgbClr val="002060"/>
                </a:solidFill>
              </a:rPr>
              <a:t> con</a:t>
            </a:r>
          </a:p>
          <a:p>
            <a:pPr algn="ctr"/>
            <a:r>
              <a:rPr lang="en-US" sz="3200" b="1" spc="50" dirty="0" err="1" smtClean="0">
                <a:ln w="11430"/>
                <a:solidFill>
                  <a:srgbClr val="002060"/>
                </a:solidFill>
              </a:rPr>
              <a:t>Mẹ</a:t>
            </a:r>
            <a:r>
              <a:rPr lang="en-US" sz="3200" b="1" spc="50" dirty="0" smtClean="0">
                <a:ln w="11430"/>
                <a:solidFill>
                  <a:srgbClr val="002060"/>
                </a:solidFill>
              </a:rPr>
              <a:t> </a:t>
            </a:r>
            <a:r>
              <a:rPr lang="vi-VN" sz="3200" b="1" spc="50" dirty="0" smtClean="0">
                <a:ln w="11430"/>
                <a:solidFill>
                  <a:srgbClr val="002060"/>
                </a:solidFill>
              </a:rPr>
              <a:t>đâ</a:t>
            </a:r>
            <a:r>
              <a:rPr lang="en-US" sz="3200" b="1" spc="50" dirty="0" smtClean="0">
                <a:ln w="11430"/>
                <a:solidFill>
                  <a:srgbClr val="002060"/>
                </a:solidFill>
              </a:rPr>
              <a:t>u </a:t>
            </a:r>
            <a:r>
              <a:rPr lang="en-US" sz="3200" b="1" spc="50" dirty="0" err="1" smtClean="0">
                <a:ln w="11430"/>
                <a:solidFill>
                  <a:srgbClr val="002060"/>
                </a:solidFill>
              </a:rPr>
              <a:t>có</a:t>
            </a:r>
            <a:r>
              <a:rPr lang="en-US" sz="3200" b="1" spc="50" dirty="0" smtClean="0">
                <a:ln w="11430"/>
                <a:solidFill>
                  <a:srgbClr val="002060"/>
                </a:solidFill>
              </a:rPr>
              <a:t> </a:t>
            </a:r>
            <a:r>
              <a:rPr lang="en-US" sz="3200" b="1" spc="50" dirty="0" err="1" smtClean="0">
                <a:ln w="11430"/>
                <a:solidFill>
                  <a:srgbClr val="002060"/>
                </a:solidFill>
              </a:rPr>
              <a:t>tiếc</a:t>
            </a:r>
            <a:endParaRPr lang="en-US" sz="3200" b="1" cap="none" spc="50" dirty="0">
              <a:ln w="11430"/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b="8333"/>
          <a:stretch>
            <a:fillRect/>
          </a:stretch>
        </p:blipFill>
        <p:spPr bwMode="auto">
          <a:xfrm>
            <a:off x="0" y="0"/>
            <a:ext cx="912995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1371600" y="819150"/>
            <a:ext cx="276934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err="1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Tất</a:t>
            </a:r>
            <a:r>
              <a:rPr lang="en-US" sz="4000" b="1" cap="none" spc="0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000" b="1" cap="none" spc="0" dirty="0" err="1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cả</a:t>
            </a:r>
            <a:r>
              <a:rPr lang="en-US" sz="4000" b="1" cap="none" spc="0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000" b="1" cap="none" spc="0" dirty="0" err="1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vì</a:t>
            </a:r>
            <a:r>
              <a:rPr lang="en-US" sz="4000" b="1" cap="none" spc="0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con</a:t>
            </a:r>
            <a:endParaRPr lang="en-US" sz="4000" b="1" cap="none" spc="0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724400" y="3181350"/>
            <a:ext cx="316823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Con </a:t>
            </a:r>
            <a:r>
              <a:rPr lang="vi-VN" sz="40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ơ</a:t>
            </a:r>
            <a:r>
              <a:rPr lang="en-US" sz="4000" b="1" dirty="0" err="1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i</a:t>
            </a:r>
            <a:r>
              <a:rPr lang="en-US" sz="40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000" b="1" dirty="0" err="1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có</a:t>
            </a:r>
            <a:r>
              <a:rPr lang="en-US" sz="40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000" b="1" dirty="0" err="1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biết</a:t>
            </a:r>
            <a:endParaRPr lang="en-US" sz="4000" b="1" cap="none" spc="0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t="1042" b="7292"/>
          <a:stretch>
            <a:fillRect/>
          </a:stretch>
        </p:blipFill>
        <p:spPr bwMode="auto">
          <a:xfrm>
            <a:off x="0" y="0"/>
            <a:ext cx="913005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b="8148"/>
          <a:stretch>
            <a:fillRect/>
          </a:stretch>
        </p:blipFill>
        <p:spPr bwMode="auto">
          <a:xfrm>
            <a:off x="0" y="0"/>
            <a:ext cx="9259116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b="7292"/>
          <a:stretch>
            <a:fillRect/>
          </a:stretch>
        </p:blipFill>
        <p:spPr bwMode="auto">
          <a:xfrm>
            <a:off x="0" y="0"/>
            <a:ext cx="9173624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b="8333"/>
          <a:stretch>
            <a:fillRect/>
          </a:stretch>
        </p:blipFill>
        <p:spPr bwMode="auto">
          <a:xfrm>
            <a:off x="0" y="0"/>
            <a:ext cx="912995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3429000" y="1047750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200" b="1" dirty="0" err="1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Thân</a:t>
            </a:r>
            <a:r>
              <a:rPr lang="en-US" sz="32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3200" b="1" dirty="0" err="1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mẹ</a:t>
            </a:r>
            <a:r>
              <a:rPr lang="en-US" sz="32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3200" b="1" dirty="0" err="1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gầy</a:t>
            </a:r>
            <a:r>
              <a:rPr lang="en-US" sz="32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3200" b="1" dirty="0" err="1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còm</a:t>
            </a:r>
            <a:endParaRPr lang="en-US" sz="3200" b="1" dirty="0" smtClean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en-US" sz="3200" b="1" dirty="0" err="1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Thân</a:t>
            </a:r>
            <a:r>
              <a:rPr lang="en-US" sz="32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con </a:t>
            </a:r>
            <a:r>
              <a:rPr lang="en-US" sz="3200" b="1" dirty="0" err="1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béo</a:t>
            </a:r>
            <a:r>
              <a:rPr lang="en-US" sz="32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3200" b="1" dirty="0" err="1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chắc</a:t>
            </a:r>
            <a:endParaRPr lang="en-US" sz="3200" b="1" cap="none" spc="0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b="7292"/>
          <a:stretch>
            <a:fillRect/>
          </a:stretch>
        </p:blipFill>
        <p:spPr bwMode="auto">
          <a:xfrm>
            <a:off x="0" y="0"/>
            <a:ext cx="9173624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1143000" y="742950"/>
            <a:ext cx="3810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spc="50" dirty="0" err="1" smtClean="0">
                <a:ln w="11430"/>
                <a:solidFill>
                  <a:schemeClr val="tx2"/>
                </a:solidFill>
              </a:rPr>
              <a:t>Mỗi</a:t>
            </a:r>
            <a:r>
              <a:rPr lang="en-US" sz="2800" b="1" spc="50" dirty="0" smtClean="0">
                <a:ln w="11430"/>
                <a:solidFill>
                  <a:schemeClr val="tx2"/>
                </a:solidFill>
              </a:rPr>
              <a:t> </a:t>
            </a:r>
            <a:r>
              <a:rPr lang="en-US" sz="2800" b="1" spc="50" dirty="0" err="1" smtClean="0">
                <a:ln w="11430"/>
                <a:solidFill>
                  <a:schemeClr val="tx2"/>
                </a:solidFill>
              </a:rPr>
              <a:t>cây</a:t>
            </a:r>
            <a:r>
              <a:rPr lang="en-US" sz="2800" b="1" spc="50" dirty="0" smtClean="0">
                <a:ln w="11430"/>
                <a:solidFill>
                  <a:schemeClr val="tx2"/>
                </a:solidFill>
              </a:rPr>
              <a:t> </a:t>
            </a:r>
            <a:r>
              <a:rPr lang="en-US" sz="2800" b="1" spc="50" dirty="0" err="1" smtClean="0">
                <a:ln w="11430"/>
                <a:solidFill>
                  <a:schemeClr val="tx2"/>
                </a:solidFill>
              </a:rPr>
              <a:t>mấy</a:t>
            </a:r>
            <a:r>
              <a:rPr lang="en-US" sz="2800" b="1" spc="50" dirty="0" smtClean="0">
                <a:ln w="11430"/>
                <a:solidFill>
                  <a:schemeClr val="tx2"/>
                </a:solidFill>
              </a:rPr>
              <a:t> </a:t>
            </a:r>
            <a:r>
              <a:rPr lang="en-US" sz="2800" b="1" spc="50" dirty="0" err="1" smtClean="0">
                <a:ln w="11430"/>
                <a:solidFill>
                  <a:schemeClr val="tx2"/>
                </a:solidFill>
              </a:rPr>
              <a:t>bắp</a:t>
            </a:r>
            <a:endParaRPr lang="en-US" sz="2800" b="1" cap="none" spc="50" dirty="0">
              <a:ln w="11430"/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b="8333"/>
          <a:stretch>
            <a:fillRect/>
          </a:stretch>
        </p:blipFill>
        <p:spPr bwMode="auto">
          <a:xfrm>
            <a:off x="0" y="0"/>
            <a:ext cx="912995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b="8333"/>
          <a:stretch>
            <a:fillRect/>
          </a:stretch>
        </p:blipFill>
        <p:spPr bwMode="auto">
          <a:xfrm>
            <a:off x="0" y="0"/>
            <a:ext cx="912995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2971800" y="819150"/>
            <a:ext cx="3124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</a:rPr>
              <a:t>Hạt</a:t>
            </a:r>
            <a:r>
              <a:rPr lang="en-US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</a:rPr>
              <a:t> c</a:t>
            </a:r>
            <a:r>
              <a:rPr lang="vi-VN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</a:rPr>
              <a:t>ă</a:t>
            </a:r>
            <a:r>
              <a:rPr lang="en-US" sz="28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</a:rPr>
              <a:t>ng</a:t>
            </a:r>
            <a:r>
              <a:rPr lang="en-US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28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</a:rPr>
              <a:t>mẩy</a:t>
            </a:r>
            <a:r>
              <a:rPr lang="en-US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28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</a:rPr>
              <a:t>tròn</a:t>
            </a:r>
            <a:endParaRPr lang="en-US" sz="2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b="8333"/>
          <a:stretch>
            <a:fillRect/>
          </a:stretch>
        </p:blipFill>
        <p:spPr bwMode="auto">
          <a:xfrm>
            <a:off x="0" y="0"/>
            <a:ext cx="912995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pngtree-warm-and-beautiful-mother-s-day-mother-love-banner-background-image_214727.jpg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262696" cy="5143500"/>
          </a:xfrm>
        </p:spPr>
      </p:pic>
      <p:sp>
        <p:nvSpPr>
          <p:cNvPr id="5" name="Rectangle 4"/>
          <p:cNvSpPr/>
          <p:nvPr/>
        </p:nvSpPr>
        <p:spPr>
          <a:xfrm>
            <a:off x="152400" y="971550"/>
            <a:ext cx="6248400" cy="18210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55649" lvl="1" algn="ctr">
              <a:lnSpc>
                <a:spcPts val="6999"/>
              </a:lnSpc>
            </a:pPr>
            <a:r>
              <a:rPr lang="en-US" sz="2800" b="1" dirty="0" err="1" smtClean="0">
                <a:solidFill>
                  <a:srgbClr val="2021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b="1" dirty="0" smtClean="0">
                <a:solidFill>
                  <a:srgbClr val="2021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2021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solidFill>
                  <a:srgbClr val="2021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2021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b="1" dirty="0" smtClean="0">
                <a:solidFill>
                  <a:srgbClr val="2021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2021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b="1" dirty="0" smtClean="0">
                <a:solidFill>
                  <a:srgbClr val="2021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2021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solidFill>
                  <a:srgbClr val="2021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2021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b="1" dirty="0" smtClean="0">
                <a:solidFill>
                  <a:srgbClr val="2021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  <a:p>
            <a:pPr marL="755649" lvl="1" algn="ctr">
              <a:lnSpc>
                <a:spcPct val="150000"/>
              </a:lnSpc>
            </a:pPr>
            <a:r>
              <a:rPr lang="en-US" sz="3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 </a:t>
            </a:r>
            <a:r>
              <a:rPr lang="en-US" sz="36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36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êu</a:t>
            </a:r>
            <a:r>
              <a:rPr lang="en-US" sz="3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36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Mẹ Yêu Không Nào (online-audio-converter (mp3cut.net) 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07422" y="333375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9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 b="7292"/>
          <a:stretch>
            <a:fillRect/>
          </a:stretch>
        </p:blipFill>
        <p:spPr bwMode="auto">
          <a:xfrm>
            <a:off x="0" y="0"/>
            <a:ext cx="9173591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3657600" y="1123950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200" b="1" spc="50" dirty="0" err="1" smtClean="0">
                <a:ln w="11430"/>
                <a:solidFill>
                  <a:srgbClr val="002060"/>
                </a:solidFill>
              </a:rPr>
              <a:t>Dồn</a:t>
            </a:r>
            <a:r>
              <a:rPr lang="en-US" sz="3200" b="1" spc="50" dirty="0" smtClean="0">
                <a:ln w="11430"/>
                <a:solidFill>
                  <a:srgbClr val="002060"/>
                </a:solidFill>
              </a:rPr>
              <a:t> </a:t>
            </a:r>
            <a:r>
              <a:rPr lang="en-US" sz="3200" b="1" spc="50" dirty="0" err="1" smtClean="0">
                <a:ln w="11430"/>
                <a:solidFill>
                  <a:srgbClr val="002060"/>
                </a:solidFill>
              </a:rPr>
              <a:t>sức</a:t>
            </a:r>
            <a:r>
              <a:rPr lang="en-US" sz="3200" b="1" spc="50" dirty="0" smtClean="0">
                <a:ln w="11430"/>
                <a:solidFill>
                  <a:srgbClr val="002060"/>
                </a:solidFill>
              </a:rPr>
              <a:t> </a:t>
            </a:r>
            <a:r>
              <a:rPr lang="en-US" sz="3200" b="1" spc="50" dirty="0" err="1" smtClean="0">
                <a:ln w="11430"/>
                <a:solidFill>
                  <a:srgbClr val="002060"/>
                </a:solidFill>
              </a:rPr>
              <a:t>nuôi</a:t>
            </a:r>
            <a:r>
              <a:rPr lang="en-US" sz="3200" b="1" spc="50" dirty="0" smtClean="0">
                <a:ln w="11430"/>
                <a:solidFill>
                  <a:srgbClr val="002060"/>
                </a:solidFill>
              </a:rPr>
              <a:t> con</a:t>
            </a:r>
          </a:p>
          <a:p>
            <a:pPr algn="ctr"/>
            <a:r>
              <a:rPr lang="en-US" sz="3200" b="1" spc="50" dirty="0" err="1" smtClean="0">
                <a:ln w="11430"/>
                <a:solidFill>
                  <a:srgbClr val="002060"/>
                </a:solidFill>
              </a:rPr>
              <a:t>Mẹ</a:t>
            </a:r>
            <a:r>
              <a:rPr lang="en-US" sz="3200" b="1" spc="50" dirty="0" smtClean="0">
                <a:ln w="11430"/>
                <a:solidFill>
                  <a:srgbClr val="002060"/>
                </a:solidFill>
              </a:rPr>
              <a:t> </a:t>
            </a:r>
            <a:r>
              <a:rPr lang="vi-VN" sz="3200" b="1" spc="50" dirty="0" smtClean="0">
                <a:ln w="11430"/>
                <a:solidFill>
                  <a:srgbClr val="002060"/>
                </a:solidFill>
              </a:rPr>
              <a:t>đâ</a:t>
            </a:r>
            <a:r>
              <a:rPr lang="en-US" sz="3200" b="1" spc="50" dirty="0" smtClean="0">
                <a:ln w="11430"/>
                <a:solidFill>
                  <a:srgbClr val="002060"/>
                </a:solidFill>
              </a:rPr>
              <a:t>u </a:t>
            </a:r>
            <a:r>
              <a:rPr lang="en-US" sz="3200" b="1" spc="50" dirty="0" err="1" smtClean="0">
                <a:ln w="11430"/>
                <a:solidFill>
                  <a:srgbClr val="002060"/>
                </a:solidFill>
              </a:rPr>
              <a:t>có</a:t>
            </a:r>
            <a:r>
              <a:rPr lang="en-US" sz="3200" b="1" spc="50" dirty="0" smtClean="0">
                <a:ln w="11430"/>
                <a:solidFill>
                  <a:srgbClr val="002060"/>
                </a:solidFill>
              </a:rPr>
              <a:t> </a:t>
            </a:r>
            <a:r>
              <a:rPr lang="en-US" sz="3200" b="1" spc="50" dirty="0" err="1" smtClean="0">
                <a:ln w="11430"/>
                <a:solidFill>
                  <a:srgbClr val="002060"/>
                </a:solidFill>
              </a:rPr>
              <a:t>tiếc</a:t>
            </a:r>
            <a:endParaRPr lang="en-US" sz="3200" b="1" cap="none" spc="50" dirty="0">
              <a:ln w="11430"/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b="8333"/>
          <a:stretch>
            <a:fillRect/>
          </a:stretch>
        </p:blipFill>
        <p:spPr bwMode="auto">
          <a:xfrm>
            <a:off x="0" y="0"/>
            <a:ext cx="912995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b="8333"/>
          <a:stretch>
            <a:fillRect/>
          </a:stretch>
        </p:blipFill>
        <p:spPr bwMode="auto">
          <a:xfrm>
            <a:off x="0" y="0"/>
            <a:ext cx="912995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1371600" y="819150"/>
            <a:ext cx="276934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err="1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Tất</a:t>
            </a:r>
            <a:r>
              <a:rPr lang="en-US" sz="4000" b="1" cap="none" spc="0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000" b="1" cap="none" spc="0" dirty="0" err="1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cả</a:t>
            </a:r>
            <a:r>
              <a:rPr lang="en-US" sz="4000" b="1" cap="none" spc="0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000" b="1" cap="none" spc="0" dirty="0" err="1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vì</a:t>
            </a:r>
            <a:r>
              <a:rPr lang="en-US" sz="4000" b="1" cap="none" spc="0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con</a:t>
            </a:r>
            <a:endParaRPr lang="en-US" sz="4000" b="1" cap="none" spc="0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724400" y="3181350"/>
            <a:ext cx="316823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Con </a:t>
            </a:r>
            <a:r>
              <a:rPr lang="vi-VN" sz="40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ơ</a:t>
            </a:r>
            <a:r>
              <a:rPr lang="en-US" sz="4000" b="1" dirty="0" err="1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i</a:t>
            </a:r>
            <a:r>
              <a:rPr lang="en-US" sz="40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000" b="1" dirty="0" err="1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có</a:t>
            </a:r>
            <a:r>
              <a:rPr lang="en-US" sz="40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000" b="1" dirty="0" err="1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biết</a:t>
            </a:r>
            <a:endParaRPr lang="en-US" sz="4000" b="1" cap="none" spc="0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39547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0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16.jpg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73218"/>
          </a:xfrm>
        </p:spPr>
      </p:pic>
      <p:sp>
        <p:nvSpPr>
          <p:cNvPr id="5" name="Rectangle 4"/>
          <p:cNvSpPr/>
          <p:nvPr/>
        </p:nvSpPr>
        <p:spPr>
          <a:xfrm>
            <a:off x="125761" y="1581150"/>
            <a:ext cx="901823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Xin</a:t>
            </a:r>
            <a:r>
              <a:rPr lang="en-US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cảm</a:t>
            </a:r>
            <a:r>
              <a:rPr lang="en-US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vi-VN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ơ</a:t>
            </a:r>
            <a:r>
              <a:rPr lang="en-US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 </a:t>
            </a:r>
            <a:r>
              <a:rPr lang="en-US" sz="3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quý</a:t>
            </a:r>
            <a:r>
              <a:rPr lang="en-US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thầy</a:t>
            </a:r>
            <a:r>
              <a:rPr lang="en-US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cô</a:t>
            </a:r>
            <a:r>
              <a:rPr lang="en-US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cùng</a:t>
            </a:r>
            <a:r>
              <a:rPr lang="en-US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các</a:t>
            </a:r>
            <a:r>
              <a:rPr lang="en-US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con </a:t>
            </a:r>
            <a:r>
              <a:rPr lang="en-US" sz="3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học</a:t>
            </a:r>
            <a:r>
              <a:rPr lang="en-US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sinh</a:t>
            </a:r>
            <a:r>
              <a:rPr lang="en-US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</a:p>
          <a:p>
            <a:pPr algn="ctr"/>
            <a:r>
              <a:rPr lang="vi-VN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đã</a:t>
            </a:r>
            <a:r>
              <a:rPr lang="en-US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tham</a:t>
            </a:r>
            <a:r>
              <a:rPr lang="en-US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d</a:t>
            </a:r>
            <a:r>
              <a:rPr lang="vi-VN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ự</a:t>
            </a:r>
            <a:r>
              <a:rPr lang="en-US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buổi</a:t>
            </a:r>
            <a:r>
              <a:rPr lang="en-US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học</a:t>
            </a:r>
            <a:r>
              <a:rPr lang="en-US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ngày</a:t>
            </a:r>
            <a:r>
              <a:rPr lang="en-US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hôm</a:t>
            </a:r>
            <a:r>
              <a:rPr lang="en-US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nay^^</a:t>
            </a:r>
            <a:endParaRPr lang="en-US" sz="36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3" name="Cả Nhà Thương Nhau ♫ Ba Thương Con Vì Con Giống Mẹ ♫ Candy Ngọc Hà ♫ Nhạc Thiếu Nhi (online-audio-converter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6000" y="302017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651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0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15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1" cy="5143500"/>
          </a:xfrm>
        </p:spPr>
      </p:pic>
      <p:sp>
        <p:nvSpPr>
          <p:cNvPr id="5" name="Rectangle 4"/>
          <p:cNvSpPr/>
          <p:nvPr/>
        </p:nvSpPr>
        <p:spPr>
          <a:xfrm>
            <a:off x="990600" y="1352550"/>
            <a:ext cx="18473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4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00347" y="211008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375472" y="238708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</p:txBody>
      </p:sp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95400" y="1047750"/>
            <a:ext cx="6400800" cy="3598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Rectangle 9"/>
          <p:cNvSpPr/>
          <p:nvPr/>
        </p:nvSpPr>
        <p:spPr>
          <a:xfrm>
            <a:off x="1447800" y="1123950"/>
            <a:ext cx="65341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Cô</a:t>
            </a:r>
            <a:r>
              <a:rPr lang="en-US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 v</a:t>
            </a:r>
            <a:r>
              <a:rPr lang="vi-VN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ừa</a:t>
            </a:r>
            <a:r>
              <a:rPr lang="en-US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 </a:t>
            </a:r>
            <a:r>
              <a:rPr lang="vi-VN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đọc</a:t>
            </a:r>
            <a:r>
              <a:rPr lang="en-US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 </a:t>
            </a:r>
            <a:r>
              <a:rPr lang="en-US" sz="5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bài</a:t>
            </a:r>
            <a:r>
              <a:rPr lang="en-US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 </a:t>
            </a:r>
            <a:r>
              <a:rPr lang="en-US" sz="5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th</a:t>
            </a:r>
            <a:r>
              <a:rPr lang="vi-VN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ơ</a:t>
            </a:r>
            <a:r>
              <a:rPr lang="en-US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 </a:t>
            </a:r>
            <a:r>
              <a:rPr lang="en-US" sz="5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gì</a:t>
            </a:r>
            <a:r>
              <a:rPr lang="en-US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?</a:t>
            </a:r>
            <a:endParaRPr lang="en-US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j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066800" y="2038350"/>
            <a:ext cx="73164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Tác</a:t>
            </a:r>
            <a:r>
              <a:rPr lang="en-US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giả</a:t>
            </a:r>
            <a:r>
              <a:rPr lang="en-US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bài</a:t>
            </a:r>
            <a:r>
              <a:rPr lang="en-US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th</a:t>
            </a:r>
            <a:r>
              <a:rPr lang="vi-VN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ơ</a:t>
            </a:r>
            <a:r>
              <a:rPr lang="en-US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tên</a:t>
            </a:r>
            <a:r>
              <a:rPr lang="en-US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là</a:t>
            </a:r>
            <a:r>
              <a:rPr lang="en-US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gì</a:t>
            </a:r>
            <a:r>
              <a:rPr lang="en-US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?</a:t>
            </a:r>
            <a:endParaRPr lang="en-US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/>
      <p:bldP spid="11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39547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b="8148"/>
          <a:stretch>
            <a:fillRect/>
          </a:stretch>
        </p:blipFill>
        <p:spPr bwMode="auto">
          <a:xfrm>
            <a:off x="0" y="0"/>
            <a:ext cx="9259116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b="8333"/>
          <a:stretch>
            <a:fillRect/>
          </a:stretch>
        </p:blipFill>
        <p:spPr bwMode="auto">
          <a:xfrm>
            <a:off x="0" y="0"/>
            <a:ext cx="912995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3429000" y="1047750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200" b="1" dirty="0" err="1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Thân</a:t>
            </a:r>
            <a:r>
              <a:rPr lang="en-US" sz="32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3200" b="1" dirty="0" err="1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mẹ</a:t>
            </a:r>
            <a:r>
              <a:rPr lang="en-US" sz="32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3200" b="1" dirty="0" err="1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gầy</a:t>
            </a:r>
            <a:r>
              <a:rPr lang="en-US" sz="32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3200" b="1" dirty="0" err="1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còm</a:t>
            </a:r>
            <a:endParaRPr lang="en-US" sz="3200" b="1" dirty="0" smtClean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en-US" sz="3200" b="1" dirty="0" err="1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Thân</a:t>
            </a:r>
            <a:r>
              <a:rPr lang="en-US" sz="32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con </a:t>
            </a:r>
            <a:r>
              <a:rPr lang="en-US" sz="3200" b="1" dirty="0" err="1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béo</a:t>
            </a:r>
            <a:r>
              <a:rPr lang="en-US" sz="32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3200" b="1" dirty="0" err="1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chắc</a:t>
            </a:r>
            <a:endParaRPr lang="en-US" sz="3200" b="1" cap="none" spc="0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b="7292"/>
          <a:stretch>
            <a:fillRect/>
          </a:stretch>
        </p:blipFill>
        <p:spPr bwMode="auto">
          <a:xfrm>
            <a:off x="0" y="0"/>
            <a:ext cx="9173624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1143000" y="742950"/>
            <a:ext cx="3810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spc="50" dirty="0" err="1" smtClean="0">
                <a:ln w="11430"/>
                <a:solidFill>
                  <a:schemeClr val="tx2"/>
                </a:solidFill>
              </a:rPr>
              <a:t>Mỗi</a:t>
            </a:r>
            <a:r>
              <a:rPr lang="en-US" sz="2800" b="1" spc="50" dirty="0" smtClean="0">
                <a:ln w="11430"/>
                <a:solidFill>
                  <a:schemeClr val="tx2"/>
                </a:solidFill>
              </a:rPr>
              <a:t> </a:t>
            </a:r>
            <a:r>
              <a:rPr lang="en-US" sz="2800" b="1" spc="50" dirty="0" err="1" smtClean="0">
                <a:ln w="11430"/>
                <a:solidFill>
                  <a:schemeClr val="tx2"/>
                </a:solidFill>
              </a:rPr>
              <a:t>cây</a:t>
            </a:r>
            <a:r>
              <a:rPr lang="en-US" sz="2800" b="1" spc="50" dirty="0" smtClean="0">
                <a:ln w="11430"/>
                <a:solidFill>
                  <a:schemeClr val="tx2"/>
                </a:solidFill>
              </a:rPr>
              <a:t> </a:t>
            </a:r>
            <a:r>
              <a:rPr lang="en-US" sz="2800" b="1" spc="50" dirty="0" err="1" smtClean="0">
                <a:ln w="11430"/>
                <a:solidFill>
                  <a:schemeClr val="tx2"/>
                </a:solidFill>
              </a:rPr>
              <a:t>mấy</a:t>
            </a:r>
            <a:r>
              <a:rPr lang="en-US" sz="2800" b="1" spc="50" dirty="0" smtClean="0">
                <a:ln w="11430"/>
                <a:solidFill>
                  <a:schemeClr val="tx2"/>
                </a:solidFill>
              </a:rPr>
              <a:t> </a:t>
            </a:r>
            <a:r>
              <a:rPr lang="en-US" sz="2800" b="1" spc="50" dirty="0" err="1" smtClean="0">
                <a:ln w="11430"/>
                <a:solidFill>
                  <a:schemeClr val="tx2"/>
                </a:solidFill>
              </a:rPr>
              <a:t>bắp</a:t>
            </a:r>
            <a:endParaRPr lang="en-US" sz="2800" b="1" cap="none" spc="50" dirty="0">
              <a:ln w="11430"/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b="8333"/>
          <a:stretch>
            <a:fillRect/>
          </a:stretch>
        </p:blipFill>
        <p:spPr bwMode="auto">
          <a:xfrm>
            <a:off x="0" y="0"/>
            <a:ext cx="912995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2971800" y="819150"/>
            <a:ext cx="3124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</a:rPr>
              <a:t>Hạt</a:t>
            </a:r>
            <a:r>
              <a:rPr lang="en-US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</a:rPr>
              <a:t> c</a:t>
            </a:r>
            <a:r>
              <a:rPr lang="vi-VN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</a:rPr>
              <a:t>ă</a:t>
            </a:r>
            <a:r>
              <a:rPr lang="en-US" sz="28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</a:rPr>
              <a:t>ng</a:t>
            </a:r>
            <a:r>
              <a:rPr lang="en-US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28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</a:rPr>
              <a:t>mẩy</a:t>
            </a:r>
            <a:r>
              <a:rPr lang="en-US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28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</a:rPr>
              <a:t>tròn</a:t>
            </a:r>
            <a:endParaRPr lang="en-US" sz="2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635</TotalTime>
  <Words>175</Words>
  <Application>Microsoft Office PowerPoint</Application>
  <PresentationFormat>On-screen Show (16:9)</PresentationFormat>
  <Paragraphs>28</Paragraphs>
  <Slides>25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Grizli777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Quang Anh</dc:creator>
  <cp:lastModifiedBy>Admin</cp:lastModifiedBy>
  <cp:revision>13</cp:revision>
  <dcterms:created xsi:type="dcterms:W3CDTF">2023-03-05T14:28:04Z</dcterms:created>
  <dcterms:modified xsi:type="dcterms:W3CDTF">2023-03-06T10:19:20Z</dcterms:modified>
</cp:coreProperties>
</file>