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8" r:id="rId6"/>
    <p:sldId id="269" r:id="rId7"/>
    <p:sldId id="270" r:id="rId8"/>
    <p:sldId id="271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>
        <p:scale>
          <a:sx n="97" d="100"/>
          <a:sy n="97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32CEF-9B80-414A-98EF-A86B229F2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FEA359-7BBD-4E5F-A9C1-1621D5A7D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B6B63-3CBC-4AC2-A703-D16CA32B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0105D0-9F7C-41B9-87B3-A7865E53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B30679-FF6B-41A1-AA0F-55DD692F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E2BA1-B741-42F2-92A3-66DDA259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C85EBD-CF7F-43A8-B096-1E7BEDE08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770A4-AE90-4AFD-A535-93778171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2047E4-283E-441E-ADA5-F748C91A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A102DA-A4AE-402B-A9C5-C3DDA0EA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5F2427-EE58-4400-9E73-151736C8D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217640-E25E-42ED-851E-F6DA1D9B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687F9A-469C-453F-B87E-74A4311C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9563AB-8DAA-4A3A-BF4B-0399A52D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BDADB-FC04-407E-98BF-07743651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5C971-2AAC-494D-9904-5C8B6F68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7F19B-6D0A-4144-BD6F-DCAA43B1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90815-7DD7-4C2A-A694-C0D50F58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95858-37DA-423F-A953-5009156D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D9D8AB-6209-4CD6-B755-7692DF37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66537-39D7-4E10-B5C3-C1648C16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6C61F1-F58E-4729-928A-89CDECC7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B63A8E-B387-4058-872F-81B3C2DC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7DB1B2-5955-4AD6-A46C-71369308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9549C-49D5-429D-8497-F140E474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215E9-0FF1-49A4-AED7-9D1391F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6DF78-9EBE-4670-8037-43227ECC0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0DFF5E-57B1-4267-AC63-A1CC5912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D2010B-20A1-431F-94E6-576AA372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48AD06-BA23-42A9-B87A-4DF04B9B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5F121E-6B40-4CEC-A261-467CFD1D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08FB0-BD49-4DE7-A9E3-98186014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DCD033-1B1B-4E38-96C3-8D7FAA18E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56AC17-3872-48B1-ACB5-4F6C63508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E7043E-3C72-450B-900E-DB6761686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12F0F4-5B2A-4E69-9EE6-D21AE50DD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94306C-7540-4CC3-A824-7F99A759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F109A-1E6E-415E-96C8-3D47BEC8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9CEC61-935B-43DF-BBCD-26EAC295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45ADD-D1DA-4E49-8777-84B2BBF5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F3A059-AC0F-47EF-A418-1A4F700B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08A88C-B08A-4C9F-B5F0-82BA9661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06AA95-4776-4FC6-BD78-2E666FF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5785E2-0F9B-4515-8921-0C03D08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C3C4A6-6238-4546-BEA8-BED845E8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1E9331-2E2B-4188-A3E3-A03CEF2F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364B1-B555-46C3-A61F-6D5FF53B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1DBD0-841A-4014-A0D6-0D0BD589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7A7355-1424-420D-A03E-E1BE7351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CAEBE1-6B4C-4E88-9878-1C01437F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350A76-77E5-46C3-B92A-80096B96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7DAE4-1A1F-4F74-B38A-40231715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30429-EC5D-46FD-90B5-650F9C85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6452FA-0CFF-451C-AD4E-9F3973C53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8CB3F-25EB-4427-A148-DF6C4980D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9A6DE6-E4B1-4738-8A2C-417FC9C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385DE4-AB12-427C-8BDC-8A07CBD1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358E2B-85D3-4734-8926-1BBF4AF0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ED8000-8866-4D0C-8E4B-140D1FF8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B57D44-44F4-47BA-9053-DF16C05F2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112F28-C655-4E36-AB8B-26F3E52A5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478B-CAB1-4B12-8BAE-0F47DCAE4B75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7AE2B2-AC2A-41C9-8644-715480518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2D1DA-BCF3-4377-A5F2-96DA7FA46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48F-4DC9-4C0F-97E7-67B233E5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2A93D-2C83-458F-A77A-5302BFC58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98BF02-9DE3-477E-BFFB-30BFBB3BD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14B01E-576C-4557-92EA-0E3F80C02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D815CE-5601-46DF-B14D-1B9CF1E24470}"/>
              </a:ext>
            </a:extLst>
          </p:cNvPr>
          <p:cNvSpPr txBox="1"/>
          <p:nvPr/>
        </p:nvSpPr>
        <p:spPr>
          <a:xfrm>
            <a:off x="2402006" y="1210478"/>
            <a:ext cx="717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449014-F692-4111-AFEF-F22FCAA3CB80}"/>
              </a:ext>
            </a:extLst>
          </p:cNvPr>
          <p:cNvSpPr txBox="1"/>
          <p:nvPr/>
        </p:nvSpPr>
        <p:spPr>
          <a:xfrm>
            <a:off x="1081548" y="268553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BC64B7-DBA4-4432-9419-551867110464}"/>
              </a:ext>
            </a:extLst>
          </p:cNvPr>
          <p:cNvSpPr txBox="1"/>
          <p:nvPr/>
        </p:nvSpPr>
        <p:spPr>
          <a:xfrm>
            <a:off x="3739485" y="4154025"/>
            <a:ext cx="874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727A3-9255-413F-ACD9-983B6041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BDAED-7F71-4948-B3B1-8A00C66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FA5582-0C92-4BB8-8D00-524BC530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7B586E-9AAA-4ADD-BBAA-C965EA089A8C}"/>
              </a:ext>
            </a:extLst>
          </p:cNvPr>
          <p:cNvSpPr txBox="1"/>
          <p:nvPr/>
        </p:nvSpPr>
        <p:spPr>
          <a:xfrm>
            <a:off x="2947915" y="2359522"/>
            <a:ext cx="696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478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83FD8-3242-4E54-8B5C-750A5C74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077856-A3A4-4186-B2DB-89C144571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D5E52-41B6-4071-B22B-B41886B3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34" y="0"/>
            <a:ext cx="1228753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928CCA-A344-46B5-A88D-D67CB127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2273"/>
            <a:ext cx="3925999" cy="3472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65EBC7-3246-4C89-8C37-29F29C7322A8}"/>
              </a:ext>
            </a:extLst>
          </p:cNvPr>
          <p:cNvSpPr txBox="1"/>
          <p:nvPr/>
        </p:nvSpPr>
        <p:spPr>
          <a:xfrm>
            <a:off x="2923044" y="5805517"/>
            <a:ext cx="581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878E70-3D32-4CF0-BF57-C9FC74BFD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72" y="1495245"/>
            <a:ext cx="3805322" cy="34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DC85-E56D-42F5-BF2A-C901C015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267F0-C994-4D40-8498-F8AED94C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B82C6E-3C09-4704-A01F-6AE3F3AD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BFF99E-092C-4F22-BA37-F25AFE32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47" y="1386253"/>
            <a:ext cx="3664014" cy="3048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E0A037-AE03-476B-8110-9236F1BDC1EF}"/>
              </a:ext>
            </a:extLst>
          </p:cNvPr>
          <p:cNvSpPr txBox="1"/>
          <p:nvPr/>
        </p:nvSpPr>
        <p:spPr>
          <a:xfrm>
            <a:off x="-342228" y="2387165"/>
            <a:ext cx="27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E2AFADDD-AA18-4926-86AF-9CCE3EAA4F00}"/>
              </a:ext>
            </a:extLst>
          </p:cNvPr>
          <p:cNvSpPr/>
          <p:nvPr/>
        </p:nvSpPr>
        <p:spPr>
          <a:xfrm>
            <a:off x="2202665" y="2395920"/>
            <a:ext cx="3125337" cy="649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10E8ADBD-A0A7-478C-83AB-79BB6925E5F8}"/>
              </a:ext>
            </a:extLst>
          </p:cNvPr>
          <p:cNvSpPr/>
          <p:nvPr/>
        </p:nvSpPr>
        <p:spPr>
          <a:xfrm>
            <a:off x="6701051" y="3237931"/>
            <a:ext cx="3248167" cy="382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E45F73-5E8F-416B-895D-0B01F5C6D1E6}"/>
              </a:ext>
            </a:extLst>
          </p:cNvPr>
          <p:cNvSpPr txBox="1"/>
          <p:nvPr/>
        </p:nvSpPr>
        <p:spPr>
          <a:xfrm>
            <a:off x="10276764" y="3237931"/>
            <a:ext cx="152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4972A-5569-481B-898D-E02A7606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8F353-B6B6-45FD-8532-380A3F15F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638A48-FD71-4E7C-98DB-668B5975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5D7AFD-9796-49B1-B7E2-CD20AB612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615" y="3130692"/>
            <a:ext cx="2793285" cy="2630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C6DBF0-7501-46FF-B436-7EDE67DBE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687" y="520558"/>
            <a:ext cx="4996542" cy="2610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D0C769-8089-43F7-A196-DD2E8DD0E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74" y="488724"/>
            <a:ext cx="3002508" cy="4351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C568B3-BA7F-4DB1-B2D9-EF44CE8F644C}"/>
              </a:ext>
            </a:extLst>
          </p:cNvPr>
          <p:cNvSpPr txBox="1"/>
          <p:nvPr/>
        </p:nvSpPr>
        <p:spPr>
          <a:xfrm>
            <a:off x="2415654" y="5336275"/>
            <a:ext cx="80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7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B789C-5417-4317-BC55-501F44AC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893B5-FFFF-49DE-9AC0-5465B5E31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AD17BB-77F9-406F-9C3C-61ED6F1E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1999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5312DB-FE65-4D77-B635-5538722F10E5}"/>
              </a:ext>
            </a:extLst>
          </p:cNvPr>
          <p:cNvSpPr txBox="1"/>
          <p:nvPr/>
        </p:nvSpPr>
        <p:spPr>
          <a:xfrm>
            <a:off x="2033516" y="365125"/>
            <a:ext cx="702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D5E6D9-E28E-4E49-A72F-F597E1D7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1690688"/>
            <a:ext cx="2033588" cy="304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BC32BD-E005-4BF1-9703-CC1881A49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401" y="1672189"/>
            <a:ext cx="2268825" cy="306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35E71A-586B-44F1-A50D-4B2FE4B81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426" y="1678458"/>
            <a:ext cx="2417487" cy="3105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728A13-9260-4D9B-836F-09CC7B246514}"/>
              </a:ext>
            </a:extLst>
          </p:cNvPr>
          <p:cNvSpPr txBox="1"/>
          <p:nvPr/>
        </p:nvSpPr>
        <p:spPr>
          <a:xfrm>
            <a:off x="2033516" y="5336275"/>
            <a:ext cx="267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B44A7-1A51-4013-A1FD-623FDCB617B8}"/>
              </a:ext>
            </a:extLst>
          </p:cNvPr>
          <p:cNvSpPr txBox="1"/>
          <p:nvPr/>
        </p:nvSpPr>
        <p:spPr>
          <a:xfrm>
            <a:off x="5366401" y="5336275"/>
            <a:ext cx="253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thược</a:t>
            </a:r>
            <a:r>
              <a:rPr lang="en-US" dirty="0"/>
              <a:t> </a:t>
            </a:r>
            <a:r>
              <a:rPr lang="en-US" dirty="0" err="1"/>
              <a:t>dược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8270CE-F4A3-4A59-B1CA-0F69A6771FA4}"/>
              </a:ext>
            </a:extLst>
          </p:cNvPr>
          <p:cNvSpPr txBox="1"/>
          <p:nvPr/>
        </p:nvSpPr>
        <p:spPr>
          <a:xfrm>
            <a:off x="8351293" y="5336275"/>
            <a:ext cx="30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B2EEE-261F-4BF1-A143-2BADE3E0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E72CC-6E90-4289-AFE1-C388CE45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6C1AB0-948E-40A2-89CF-832337AC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54CE79-E463-4F0F-AD2C-6C81A7DF23C4}"/>
              </a:ext>
            </a:extLst>
          </p:cNvPr>
          <p:cNvSpPr txBox="1"/>
          <p:nvPr/>
        </p:nvSpPr>
        <p:spPr>
          <a:xfrm>
            <a:off x="1460311" y="1419367"/>
            <a:ext cx="880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0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AC976-93C2-4373-9197-785D4518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B7E9E4-E0E9-47C9-AA43-EFEE102F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4260A1-FDC5-4EE1-AEAC-A15C4519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2EFC1A-022B-4FCC-A804-1B8EFC5B19B9}"/>
              </a:ext>
            </a:extLst>
          </p:cNvPr>
          <p:cNvSpPr txBox="1"/>
          <p:nvPr/>
        </p:nvSpPr>
        <p:spPr>
          <a:xfrm>
            <a:off x="3548418" y="1187355"/>
            <a:ext cx="517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86D383-5B18-4ECA-951F-ACAEEC93B12F}"/>
              </a:ext>
            </a:extLst>
          </p:cNvPr>
          <p:cNvSpPr txBox="1"/>
          <p:nvPr/>
        </p:nvSpPr>
        <p:spPr>
          <a:xfrm>
            <a:off x="838200" y="2320119"/>
            <a:ext cx="1074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325EE-591E-4B66-902A-DC4917F3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A324F-D6B6-4503-AE1C-034416F3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D73E38-B846-49D8-A4C0-EE322E79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D170CF-88BB-47E9-BBBC-2EF1133A4ECE}"/>
              </a:ext>
            </a:extLst>
          </p:cNvPr>
          <p:cNvSpPr txBox="1"/>
          <p:nvPr/>
        </p:nvSpPr>
        <p:spPr>
          <a:xfrm>
            <a:off x="2197290" y="1160060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Chung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2C6249-750E-4D50-B6AF-6176575CE42B}"/>
              </a:ext>
            </a:extLst>
          </p:cNvPr>
          <p:cNvSpPr txBox="1"/>
          <p:nvPr/>
        </p:nvSpPr>
        <p:spPr>
          <a:xfrm>
            <a:off x="968991" y="2115403"/>
            <a:ext cx="988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62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9C2E2-05EB-434B-ACED-9CB7DAC1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D8D10-C632-47C5-A605-51B1D23C9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25605B-DC45-445E-A316-1C74BE95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1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5A5AE7-7A9B-4405-9CD4-F6A064E29266}"/>
              </a:ext>
            </a:extLst>
          </p:cNvPr>
          <p:cNvSpPr txBox="1"/>
          <p:nvPr/>
        </p:nvSpPr>
        <p:spPr>
          <a:xfrm>
            <a:off x="1064526" y="117929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53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192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2022-02-15T12:19:06Z</dcterms:created>
  <dcterms:modified xsi:type="dcterms:W3CDTF">2024-12-31T06:03:04Z</dcterms:modified>
</cp:coreProperties>
</file>