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58" r:id="rId3"/>
    <p:sldId id="278" r:id="rId4"/>
    <p:sldId id="273" r:id="rId5"/>
    <p:sldId id="274" r:id="rId6"/>
    <p:sldId id="275" r:id="rId7"/>
    <p:sldId id="276" r:id="rId8"/>
    <p:sldId id="280" r:id="rId9"/>
    <p:sldId id="281" r:id="rId10"/>
    <p:sldId id="282" r:id="rId11"/>
    <p:sldId id="283" r:id="rId12"/>
    <p:sldId id="284" r:id="rId13"/>
    <p:sldId id="285" r:id="rId14"/>
    <p:sldId id="26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7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82E02-3C13-4060-B4CA-8466B5DC40F4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C849C-A74D-4CEC-B272-71191948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29A236ED-6949-4B53-B8E2-4EFD502DD4B8}" type="slidenum">
              <a:rPr lang="vi-VN" altLang="vi-VN"/>
              <a:pPr/>
              <a:t>1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41731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2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7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5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3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5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1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3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0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9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53B1-A31E-46CA-8444-2B2597B827A8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4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lcome\Desktop\hinh-nen-dien-thoai-hoa-cac-loai-hd-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778000" y="374650"/>
            <a:ext cx="830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ÉN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2082800" y="1950234"/>
            <a:ext cx="7696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Lĩnh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cúc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24-36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vi-VN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3" descr="659204qfhni5vgxw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-37215" y="0"/>
            <a:ext cx="1727835" cy="2900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4616132" y="6281554"/>
            <a:ext cx="264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Năm học: </a:t>
            </a:r>
            <a:r>
              <a:rPr lang="vi-VN" altLang="en-US" sz="200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20</a:t>
            </a:r>
            <a:r>
              <a:rPr lang="en-US" altLang="en-US" sz="200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22</a:t>
            </a:r>
            <a:r>
              <a:rPr lang="vi-VN" altLang="en-US" sz="200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- 20</a:t>
            </a:r>
            <a:r>
              <a:rPr lang="en-US" altLang="en-US" sz="200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23</a:t>
            </a:r>
            <a:endParaRPr lang="vi-VN" altLang="en-US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0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463640" y="1154805"/>
            <a:ext cx="3187618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824248" y="3515478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9319034" y="2280633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022797" y="685800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515156" y="1600200"/>
            <a:ext cx="3187618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824248" y="3515478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9319034" y="2280633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CÔ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KHÁI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QUÁT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LẠI</a:t>
            </a:r>
            <a:endParaRPr lang="vi-VN" altLang="en-US" sz="40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41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962127"/>
            <a:ext cx="3773509" cy="2772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8" y="962127"/>
            <a:ext cx="4353060" cy="2772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4107908"/>
            <a:ext cx="3773509" cy="2750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8" y="4107909"/>
            <a:ext cx="4353060" cy="275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553792" y="254241"/>
            <a:ext cx="1106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SO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SÁNH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GIỐNG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NHAU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HỒNG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976"/>
            <a:ext cx="5512158" cy="5686023"/>
          </a:xfrm>
          <a:prstGeom prst="rect">
            <a:avLst/>
          </a:prstGeom>
        </p:spPr>
      </p:pic>
      <p:pic>
        <p:nvPicPr>
          <p:cNvPr id="4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97" y="811368"/>
            <a:ext cx="7130603" cy="604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564524" y="15817"/>
            <a:ext cx="1106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SO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SÁNH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GIỐNG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NHAU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HỒNG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976"/>
            <a:ext cx="5512158" cy="5686023"/>
          </a:xfrm>
          <a:prstGeom prst="rect">
            <a:avLst/>
          </a:prstGeom>
        </p:spPr>
      </p:pic>
      <p:pic>
        <p:nvPicPr>
          <p:cNvPr id="13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97" y="811368"/>
            <a:ext cx="7130603" cy="604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38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9"/>
    </mc:Choice>
    <mc:Fallback xmlns="">
      <p:transition spd="slow" advTm="16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WordArt 12"/>
          <p:cNvSpPr>
            <a:spLocks noTextEdit="1"/>
          </p:cNvSpPr>
          <p:nvPr/>
        </p:nvSpPr>
        <p:spPr>
          <a:xfrm>
            <a:off x="2438400" y="914401"/>
            <a:ext cx="77724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endParaRPr lang="en-US" sz="6600" b="1" dirty="0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76" name="Picture 13" descr="mm6fi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962400"/>
            <a:ext cx="2514600" cy="22098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716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Ổ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n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định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tổ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chức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628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hồng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482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540912" y="2029496"/>
            <a:ext cx="199644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7452576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167425" y="2029496"/>
            <a:ext cx="2369927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9281376" y="4420674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1147400" y="3887274"/>
            <a:ext cx="2779904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08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CÔ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KHÁI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QUÁT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LẠI</a:t>
            </a:r>
            <a:endParaRPr lang="vi-VN" altLang="en-US" sz="40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7826063" y="737315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824247" y="773521"/>
            <a:ext cx="199644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90152" y="2004242"/>
            <a:ext cx="2369927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147400" y="3887274"/>
            <a:ext cx="2779904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9281376" y="4420674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6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4" y="962126"/>
            <a:ext cx="3876540" cy="2759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2" y="962127"/>
            <a:ext cx="3915176" cy="2759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4" y="4098902"/>
            <a:ext cx="3876539" cy="2759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2" y="4098902"/>
            <a:ext cx="3915176" cy="27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cúc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6537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958403" y="1205248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1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137</Words>
  <Application>Microsoft Office PowerPoint</Application>
  <PresentationFormat>Custom</PresentationFormat>
  <Paragraphs>38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</dc:creator>
  <cp:lastModifiedBy>Admin</cp:lastModifiedBy>
  <cp:revision>9</cp:revision>
  <dcterms:created xsi:type="dcterms:W3CDTF">2020-12-30T04:48:50Z</dcterms:created>
  <dcterms:modified xsi:type="dcterms:W3CDTF">2024-12-31T05:55:44Z</dcterms:modified>
</cp:coreProperties>
</file>