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0" r:id="rId3"/>
    <p:sldId id="307" r:id="rId4"/>
    <p:sldId id="288" r:id="rId5"/>
    <p:sldId id="289" r:id="rId6"/>
    <p:sldId id="290" r:id="rId7"/>
    <p:sldId id="291" r:id="rId8"/>
    <p:sldId id="292" r:id="rId9"/>
    <p:sldId id="299" r:id="rId10"/>
    <p:sldId id="300" r:id="rId11"/>
    <p:sldId id="294" r:id="rId12"/>
    <p:sldId id="293" r:id="rId13"/>
    <p:sldId id="295" r:id="rId14"/>
    <p:sldId id="296" r:id="rId15"/>
    <p:sldId id="281" r:id="rId16"/>
    <p:sldId id="303" r:id="rId17"/>
    <p:sldId id="304" r:id="rId18"/>
    <p:sldId id="278" r:id="rId19"/>
    <p:sldId id="279" r:id="rId20"/>
    <p:sldId id="275" r:id="rId21"/>
    <p:sldId id="297" r:id="rId22"/>
    <p:sldId id="301" r:id="rId23"/>
    <p:sldId id="302" r:id="rId24"/>
    <p:sldId id="298" r:id="rId25"/>
    <p:sldId id="305" r:id="rId26"/>
    <p:sldId id="306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6B228-E0F7-4664-AD8B-61528C54A4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GI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Giáo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viên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Kiều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Khánh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Linh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Lớp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Nhà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trẻ</a:t>
            </a:r>
            <a:r>
              <a:rPr lang="en-US" dirty="0" smtClean="0">
                <a:solidFill>
                  <a:srgbClr val="FF0000"/>
                </a:solidFill>
              </a:rPr>
              <a:t> D1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3352800" cy="1298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vant" panose="020B7200000000000000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800225" y="2819400"/>
            <a:ext cx="5438775" cy="24415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Avant" panose="020B7200000000000000"/>
            </a:endParaRPr>
          </a:p>
        </p:txBody>
      </p:sp>
      <p:grpSp>
        <p:nvGrpSpPr>
          <p:cNvPr id="6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8" descr="Picture1gaubu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419600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00225" y="593827"/>
            <a:ext cx="55911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ÉN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7893" y="3733800"/>
            <a:ext cx="7932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Đề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tài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ruyện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Thỏ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ngoan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0480" y="2118409"/>
            <a:ext cx="69230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Lĩnh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vực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ngôn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ngữ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bac-gau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6764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guyu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50175">
            <a:off x="3503932" y="2970532"/>
            <a:ext cx="2141902" cy="214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8" descr="tho-con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1234" y="1981200"/>
            <a:ext cx="3082766" cy="346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Đàm</a:t>
            </a:r>
            <a:r>
              <a:rPr lang="en-US" dirty="0" smtClean="0"/>
              <a:t> </a:t>
            </a:r>
            <a:r>
              <a:rPr lang="en-US" dirty="0" err="1" smtClean="0"/>
              <a:t>thoại</a:t>
            </a:r>
            <a:r>
              <a:rPr lang="en-US" dirty="0" smtClean="0"/>
              <a:t> </a:t>
            </a:r>
            <a:r>
              <a:rPr lang="en-US" dirty="0" err="1" smtClean="0"/>
              <a:t>trích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</a:t>
            </a:r>
            <a:r>
              <a:rPr lang="en-US" dirty="0" err="1" smtClean="0"/>
              <a:t>ấu</a:t>
            </a:r>
            <a:r>
              <a:rPr lang="en-US" dirty="0" smtClean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 smtClean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 smtClean="0"/>
              <a:t>?</a:t>
            </a:r>
          </a:p>
          <a:p>
            <a:r>
              <a:rPr lang="en-US" dirty="0" smtClean="0"/>
              <a:t>+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gõ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en-US" dirty="0" err="1" smtClean="0"/>
              <a:t>ntn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Cáo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  <a:endParaRPr lang="vi-VN" dirty="0"/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19400" y="12954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0694 L 0.55139 0.010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9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loibaihat.mobi_do-ban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4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sưởi</a:t>
            </a:r>
            <a:r>
              <a:rPr lang="en-US" dirty="0"/>
              <a:t>?</a:t>
            </a:r>
          </a:p>
          <a:p>
            <a:r>
              <a:rPr lang="en-US" dirty="0"/>
              <a:t> </a:t>
            </a:r>
            <a:r>
              <a:rPr lang="en-US" dirty="0" smtClean="0"/>
              <a:t>+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đỡ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  +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các con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 smtClean="0"/>
              <a:t>sao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endParaRPr lang="en-US" dirty="0" smtClean="0"/>
          </a:p>
        </p:txBody>
      </p:sp>
      <p:pic>
        <p:nvPicPr>
          <p:cNvPr id="5" name="Picture 5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nền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vi-VN" dirty="0"/>
          </a:p>
        </p:txBody>
      </p:sp>
      <p:pic>
        <p:nvPicPr>
          <p:cNvPr id="4" name="311295327897851321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grpSp>
        <p:nvGrpSpPr>
          <p:cNvPr id="5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6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Troi Nang Troi Mua - Hop Ca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Troi Nang Troi Mua - Hop Ca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191000" y="9906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2312E-6 L 0.63386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139</Words>
  <Application>Microsoft Office PowerPoint</Application>
  <PresentationFormat>On-screen Show (4:3)</PresentationFormat>
  <Paragraphs>22</Paragraphs>
  <Slides>27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Nhạc nền kể truyện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42</cp:revision>
  <dcterms:created xsi:type="dcterms:W3CDTF">2016-12-01T01:54:00Z</dcterms:created>
  <dcterms:modified xsi:type="dcterms:W3CDTF">2024-10-23T06:19:54Z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D7DDF8225A84462D9E58FC5CC0BFA26E</vt:lpwstr>
  </property>
  <property fmtid="{D5CDD505-2E9C-101B-9397-08002B2CF9AE}" pid="3" name="KSOProductBuildVer">
    <vt:lpwstr>1033-11.2.0.11516</vt:lpwstr>
  </property>
</Properties>
</file>