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CHIM ÉN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082800" y="1950234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Năm học: 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22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23</a:t>
            </a:r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3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137</Words>
  <Application>Microsoft Office PowerPoint</Application>
  <PresentationFormat>Custom</PresentationFormat>
  <Paragraphs>38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Admin</cp:lastModifiedBy>
  <cp:revision>10</cp:revision>
  <dcterms:created xsi:type="dcterms:W3CDTF">2020-12-30T04:48:50Z</dcterms:created>
  <dcterms:modified xsi:type="dcterms:W3CDTF">2024-11-29T05:55:44Z</dcterms:modified>
</cp:coreProperties>
</file>