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DCC2A3-A615-81F8-48C9-2DD86608E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0261959-8894-12BA-BB20-FEF750D8EC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E78CF-78B0-C5B0-7720-250EE07E4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F83327-F5EA-BDCE-DAEB-29F622C31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FA2ECF-7993-E023-269F-AA87812D4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89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62EB33-DD82-B1A7-0E99-F9FD6BEE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8426D01-0D28-78B1-953A-FCE1553B4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FDB8BF-6B72-2F0F-3B44-9403DA396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D8DFA6-0692-7E4B-384D-E18F2EE52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A08557-FE99-3126-6367-7CBA519C8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76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102B093-B1BB-1048-4B1F-CBB8940D63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5805FCD-2506-DCBD-24AD-A460F1753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66DFBA-D272-409A-5B1C-74A2BE62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77A66D-3DF2-2EA4-4AB6-12A409A49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F791D8-21B5-A9E1-99F8-6F31CDAC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6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CB1C8D-92AD-E54B-B6A7-65DD13C89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05E1D0-6754-9C27-48B9-4E90E7DF5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052968-69BD-34C5-4A75-0ED673231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EA4D7D-C3FF-6BDC-34E1-70B05150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ED08BF7-F3A7-E16B-890F-D0370079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7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CAC14E-B1B7-ED0F-8CAE-343BF3EFD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947A8E0-E3EB-881B-03D1-9A4FE6274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B3225A-F495-FB7B-2ECC-4661719C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31C7521-459B-D894-4953-2B8341416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AB0905-979D-361F-FC19-8DF80F9FF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0F1AF0-E099-2408-0CA1-3448CD385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1B62B9-7034-A8B4-39F3-5770E0C147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C2618CB-8858-6D9C-8819-FFBAA5AB8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C3EA03-5D85-09E9-CC02-677AF40BC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94AAFEF-128F-F065-B432-8C04B548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1A1BA15-24CE-CD76-C2E2-DF49E034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E9DF91-4862-C5CA-DEE9-D8EC6B09C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5FA65B-1E82-99E2-EC92-D56DC7DA85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4D7E47A-70ED-FEF6-3A61-40F29A144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3A22A8A-830F-6562-E097-4049A04DF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E6BF6DC-E146-1F33-6B34-B3E88B5D30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FBBAC47-66F0-9C1C-576A-D8B59B07F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D8FFF0E-78E9-BF76-9F25-077D807A2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D0137F4-1053-FC26-701B-3432DD51B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21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059E3D-DB96-0E51-5EF7-B09188984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82EBDE6-5580-7066-C36B-D8E865EC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FD330CD-8901-B751-F669-4C3AC9C00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F0E121A-745E-2AC5-E2C0-2349BAF84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84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7BD0E1B-B6D5-C551-36F3-1BA8D2AA4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CA3F0D-6C1D-8C90-FBDD-C6DF6513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164400-B704-3EC4-FDA4-C55832D55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55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CC41C4-E47B-2DF6-2BD3-B3651919A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6DA9A2-4BFD-73B4-4195-1AD066019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9F4C23-AB26-FB58-F3EE-6E8FBD6DA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A1DBE83-E854-5258-F2C9-FEDB4FA0B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CAF5FDE-BDE2-127F-A469-473A367CB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713686C-EF10-3F29-ED06-954B6EE6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2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B7A669-75FE-DDF7-810B-5302970F3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0440341-ECA8-845B-BDE2-734927F2D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B12BEBD-5882-6778-558E-8FEBBCD59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2B22F3-91D4-33F9-2D09-B4E2AE673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4CB1D3D-F72A-00A0-E192-3A271C7D9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8C448C-BA2F-187F-EABA-621679AE1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86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A357D8-E1C4-01E2-CA07-8315F15E1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C61EA0D-23E4-EE9E-94F3-3486940BA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00DF23-67E1-1E4E-00D0-C5B5758AF7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4A42A-52CC-494F-8948-5DCEC814F353}" type="datetimeFigureOut">
              <a:rPr lang="en-US" smtClean="0"/>
              <a:t>11/22/2024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09213D-58C4-419E-6E9C-10DFA81CF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8DF748-C8C0-55FE-5A01-0121888C8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C382F-860C-4A1A-8D4C-A690190EBB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02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E0B8F1-8B19-0953-5B22-42F092788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800" y="2770188"/>
            <a:ext cx="9144000" cy="2387600"/>
          </a:xfrm>
        </p:spPr>
        <p:txBody>
          <a:bodyPr>
            <a:prstTxWarp prst="textArchUp">
              <a:avLst/>
            </a:prstTxWarp>
            <a:normAutofit fontScale="90000"/>
          </a:bodyPr>
          <a:lstStyle/>
          <a:p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NHẬN BIẾT TẬP NÓI</a:t>
            </a:r>
            <a:b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vi-VN" dirty="0"/>
              <a:t/>
            </a:r>
            <a:br>
              <a:rPr lang="vi-VN" dirty="0"/>
            </a:br>
            <a:r>
              <a:rPr lang="vi-VN" sz="4400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TRÒ CHUYỆN VỀ ÔNG BÀ CỦA BÉ</a:t>
            </a:r>
            <a:endParaRPr lang="en-US" sz="31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2E68275-38DA-E95F-732A-9DB45E8AB0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559" y="3621780"/>
            <a:ext cx="4714341" cy="235357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8700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72DFAE-3934-BA58-A01E-7EF4A5092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30729940-C984-E4CC-4107-624F1E8FAC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76" y="0"/>
            <a:ext cx="12125324" cy="6891791"/>
          </a:xfrm>
        </p:spPr>
      </p:pic>
    </p:spTree>
    <p:extLst>
      <p:ext uri="{BB962C8B-B14F-4D97-AF65-F5344CB8AC3E}">
        <p14:creationId xmlns:p14="http://schemas.microsoft.com/office/powerpoint/2010/main" val="233955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1BB60E-44F0-8437-0005-6843843D5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2E68275-38DA-E95F-732A-9DB45E8AB0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84" y="384175"/>
            <a:ext cx="11771832" cy="5876925"/>
          </a:xfrm>
        </p:spPr>
      </p:pic>
    </p:spTree>
    <p:extLst>
      <p:ext uri="{BB962C8B-B14F-4D97-AF65-F5344CB8AC3E}">
        <p14:creationId xmlns:p14="http://schemas.microsoft.com/office/powerpoint/2010/main" val="291750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E0B8F1-8B19-0953-5B22-42F0927886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5" y="3255962"/>
            <a:ext cx="9144000" cy="2387600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TẠM BIỆT VÀ HẸN GẶP LẠI</a:t>
            </a:r>
            <a:b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/>
            </a:r>
            <a:br>
              <a:rPr lang="vi-V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endParaRPr lang="en-US" sz="31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9F99B76-850D-C88E-1B06-A9317707D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Custom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NHẬN BIẾT TẬP NÓI    TRÒ CHUYỆN VỀ ÔNG BÀ CỦA BÉ</vt:lpstr>
      <vt:lpstr>PowerPoint Presentation</vt:lpstr>
      <vt:lpstr>PowerPoint Presentation</vt:lpstr>
      <vt:lpstr>TẠM BIỆT VÀ HẸN GẶP LẠI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NHẬN BIẾT TẬP NÓI    TRÒ CHUYỆN VỀ ÔNG BÀ CỦA BÉ</dc:title>
  <dc:creator>Mai Hường Kiều Thị</dc:creator>
  <cp:lastModifiedBy>Admin</cp:lastModifiedBy>
  <cp:revision>2</cp:revision>
  <dcterms:created xsi:type="dcterms:W3CDTF">2023-11-09T01:26:03Z</dcterms:created>
  <dcterms:modified xsi:type="dcterms:W3CDTF">2024-11-22T06:25:53Z</dcterms:modified>
</cp:coreProperties>
</file>