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52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B649BC-DD69-4B2A-B936-2C39B533F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8043686-2FCE-4464-9446-C1BC0030FA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61B130-F363-4F75-9400-520A4BD51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4E14-39DB-4806-98A7-2BB01CB9A0C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AA186E-C00F-4C7C-B74A-6A7FC0B1C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79C25C-A69D-48CA-A668-C2998F986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41764-AC64-4A0E-8F33-36B74FBC0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42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F89E7B-442D-42AF-BAC6-1D6025401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C2328D4-8FEA-4D89-A381-A5AF896AC6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DECC32-EE72-4786-9A9C-211214CA5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4E14-39DB-4806-98A7-2BB01CB9A0C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61E91F-3792-45EE-B64C-A39B9D56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C797F3-A31F-48F8-A004-545A8225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41764-AC64-4A0E-8F33-36B74FBC0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16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7C2C268-48A4-4310-A1D3-CD1AFEEEDF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4658996-253A-47FE-8D21-D1028589D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0B4D1D-F561-4ADD-9F7F-0443F94F7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4E14-39DB-4806-98A7-2BB01CB9A0C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FB44F3-DDB5-475A-9042-4396F2312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9FE54C-3ADF-47BA-9681-C13CBBDFB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41764-AC64-4A0E-8F33-36B74FBC0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85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AD891D-8C9F-48DB-B794-4FB003953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462E44-2CC3-41EA-9CCC-9B145790D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64CA6D-6F55-4F3E-B1E6-6C0EE6AEB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4E14-39DB-4806-98A7-2BB01CB9A0C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33AE0E-EDF3-48C5-ACDF-2299E320F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1A5C24-83AC-465D-B115-0D4F4680D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41764-AC64-4A0E-8F33-36B74FBC0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38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414DA9-7F33-47B5-8C0D-9AB1A2066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EEC34BC-E437-4223-A5CF-24A1A784F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B70C67-56D2-4FD6-9068-A451C4741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4E14-39DB-4806-98A7-2BB01CB9A0C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309086-5C02-45EB-B471-E4BB04B21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C71280-0423-4AC0-B469-097CDC313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41764-AC64-4A0E-8F33-36B74FBC0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10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139BC4-FF18-4BE1-A738-3F44284C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570B36-3894-470D-A72C-053127176C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439E0A8-8661-4B6A-BD2F-E56E64B09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AE4DA3-C873-4FC7-A4A7-9CF157269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4E14-39DB-4806-98A7-2BB01CB9A0C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BCA080-6CCD-4865-9748-406E35022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A0D638-9592-4E1D-9215-BA07A91CC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41764-AC64-4A0E-8F33-36B74FBC0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48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C14B8B-3FDE-46FA-9F71-4B1B1FFC1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EF5EA7-196C-4A01-A795-8B89882EB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5B68208-1B47-4D7A-8DA0-1359C275C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78F021-AA3D-4AA5-8B5E-1D1E5D70EA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C113C79-01AB-4567-A0BB-EFC9FBD9E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8E111C4-AF42-4CBD-8D40-036ADFCE2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4E14-39DB-4806-98A7-2BB01CB9A0C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4516B31-4DF2-47D6-A937-AC1D2857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F2431B0-4208-4519-834A-B9452082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41764-AC64-4A0E-8F33-36B74FBC0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45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2CABE8-E521-4E4E-A6A5-DDADAD6EE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BB6ADEF-BA86-41AD-9F02-A828821F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4E14-39DB-4806-98A7-2BB01CB9A0C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093885-37A1-483D-B7FD-71A7D4949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9BB4EBF-7CAF-4096-8171-D8AC4DC3F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41764-AC64-4A0E-8F33-36B74FBC0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86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CEACAF-30FE-40E6-B268-A9DB6D39D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4E14-39DB-4806-98A7-2BB01CB9A0C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0F75344-7683-4F5A-80F0-CB6D96DD3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6DD1729-1EE2-42FE-96DC-95CB5E48C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41764-AC64-4A0E-8F33-36B74FBC0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04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D447F-89F1-4D5F-B7AF-E00552842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F5C018-17C1-4DD3-BD05-68033A38B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774A108-A4C9-4DF1-A020-D31A6D18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0B065B-BBA9-4168-A5FB-7BB2FF090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4E14-39DB-4806-98A7-2BB01CB9A0C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929AC7E-3678-43CD-9FCB-F452DFCE1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6BDF39-2F47-410C-97CF-C078A48E6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41764-AC64-4A0E-8F33-36B74FBC0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77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55CE2E-699F-4F4B-822F-9241FA951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EA85ADC-5EA7-4EE4-935C-3F6C3CE0B3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EFAC9D-8BCF-436D-8B98-2729200D3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68567E3-0D79-49C3-AC2E-AA59FD95B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4E14-39DB-4806-98A7-2BB01CB9A0C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F241E0-3E62-407F-9BE9-A8F70A1B8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8FF4924-3182-41F4-9729-02B1026A6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41764-AC64-4A0E-8F33-36B74FBC0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4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2D8EA98-32DB-48A3-8305-F6033C5FA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3B84B5-7704-40A8-A340-BA6FB44C1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8B86B0-2841-4D36-A428-625294C48F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44E14-39DB-4806-98A7-2BB01CB9A0C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4DC3BA-687E-4461-B76D-9705A1691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7D7C52-B7F1-474B-A98D-B645BD6B1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41764-AC64-4A0E-8F33-36B74FBC0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D7EB4E-3F42-4615-B3D8-41A37FC44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85DF8FEF-4D6B-457D-A363-D68F963B1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CDA4CF8-E4E3-43E8-A420-6379283F63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73" y="1373187"/>
            <a:ext cx="7453735" cy="41927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9AF34C3-7AFF-46FF-940A-1810110EB1F0}"/>
              </a:ext>
            </a:extLst>
          </p:cNvPr>
          <p:cNvSpPr txBox="1"/>
          <p:nvPr/>
        </p:nvSpPr>
        <p:spPr>
          <a:xfrm>
            <a:off x="3578086" y="455761"/>
            <a:ext cx="5035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vừa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hát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bài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hát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tên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gì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5552F3DC-0655-4284-B098-E03470C0C8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6061D0-1D86-49D8-A100-35BE51053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0567075"/>
      </p:ext>
    </p:extLst>
  </p:cSld>
  <p:clrMapOvr>
    <a:masterClrMapping/>
  </p:clrMapOvr>
  <p:transition spd="med" advTm="3763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71E13B-EA95-4FAA-941E-9C0678AA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168CB8-4278-4E0B-8F4B-CA5BB684D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8B6B7A6-92A7-4ACD-8513-8087A7552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1" t="20818" r="16431" b="9046"/>
          <a:stretch/>
        </p:blipFill>
        <p:spPr>
          <a:xfrm>
            <a:off x="-24246" y="-1"/>
            <a:ext cx="12216246" cy="68716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DF8C7D4-F817-496E-A27A-F1F9D7BF4D6B}"/>
              </a:ext>
            </a:extLst>
          </p:cNvPr>
          <p:cNvSpPr/>
          <p:nvPr/>
        </p:nvSpPr>
        <p:spPr>
          <a:xfrm>
            <a:off x="2133600" y="42294"/>
            <a:ext cx="9645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Lửa cháy bập bùng , ấm áp quá .Một lúc sau bác gấu đã khô người . Bác gấu nói :</a:t>
            </a:r>
            <a:br>
              <a:rPr lang="vi-VN" sz="1400" b="1" dirty="0">
                <a:solidFill>
                  <a:srgbClr val="002060"/>
                </a:solidFill>
              </a:rPr>
            </a:br>
            <a:r>
              <a:rPr lang="vi-VN" sz="1400" b="1" dirty="0">
                <a:solidFill>
                  <a:srgbClr val="002060"/>
                </a:solidFill>
              </a:rPr>
              <a:t>- Thỏ ngoan quá. Bác cám ơn nhiều.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4435C2-1170-4D6E-AC68-56B40FF9CB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82557"/>
      </p:ext>
    </p:extLst>
  </p:cSld>
  <p:clrMapOvr>
    <a:masterClrMapping/>
  </p:clrMapOvr>
  <p:transition spd="slow" advTm="19959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C1FE98-0EA0-4652-8D7D-20CA163B8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13189CD8-8AB2-4A5A-968A-30C8636C9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D8173B-33BD-4452-B41E-35DCFE85499F}"/>
              </a:ext>
            </a:extLst>
          </p:cNvPr>
          <p:cNvSpPr txBox="1"/>
          <p:nvPr/>
        </p:nvSpPr>
        <p:spPr>
          <a:xfrm>
            <a:off x="2835966" y="1229023"/>
            <a:ext cx="6818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Cô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vừa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kể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nghe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chuyện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tên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gì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?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xmlns="" id="{3934A05A-C3B8-42B4-AD3B-9956319376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06" l="739" r="100000">
                        <a14:foregroundMark x1="50832" y1="15139" x2="8318" y2="28884"/>
                        <a14:foregroundMark x1="37708" y1="1793" x2="78743" y2="8566"/>
                        <a14:foregroundMark x1="87616" y1="3984" x2="94455" y2="31474"/>
                        <a14:foregroundMark x1="78743" y1="3586" x2="81146" y2="6574"/>
                        <a14:foregroundMark x1="80407" y1="2988" x2="92606" y2="77689"/>
                        <a14:foregroundMark x1="18299" y1="6574" x2="3327" y2="13944"/>
                        <a14:foregroundMark x1="5176" y1="47012" x2="8318" y2="96614"/>
                        <a14:foregroundMark x1="18669" y1="94622" x2="75046" y2="92032"/>
                        <a14:foregroundMark x1="84658" y1="89044" x2="95933" y2="89044"/>
                        <a14:foregroundMark x1="5360" y1="25299" x2="31978" y2="8765"/>
                        <a14:foregroundMark x1="1294" y1="3586" x2="1479" y2="13546"/>
                        <a14:foregroundMark x1="6470" y1="34263" x2="5730" y2="49402"/>
                        <a14:foregroundMark x1="3882" y1="27490" x2="3512" y2="37251"/>
                        <a14:foregroundMark x1="370" y1="33068" x2="185" y2="44422"/>
                        <a14:foregroundMark x1="2403" y1="43625" x2="2403" y2="58167"/>
                        <a14:foregroundMark x1="75416" y1="91235" x2="99630" y2="91235"/>
                        <a14:foregroundMark x1="73937" y1="95219" x2="73937" y2="95219"/>
                        <a14:foregroundMark x1="75601" y1="98207" x2="96488" y2="96813"/>
                        <a14:foregroundMark x1="70610" y1="98606" x2="71349" y2="96016"/>
                        <a14:foregroundMark x1="55453" y1="97211" x2="55453" y2="97211"/>
                        <a14:foregroundMark x1="51571" y1="97809" x2="51571" y2="97809"/>
                        <a14:foregroundMark x1="76895" y1="67530" x2="93900" y2="74104"/>
                        <a14:foregroundMark x1="95194" y1="5976" x2="98336" y2="66335"/>
                        <a14:foregroundMark x1="96858" y1="77490" x2="97043" y2="92430"/>
                        <a14:foregroundMark x1="62292" y1="88247" x2="65619" y2="97809"/>
                        <a14:foregroundMark x1="19039" y1="31076" x2="32532" y2="30080"/>
                        <a14:backgroundMark x1="30869" y1="42829" x2="71719" y2="45020"/>
                        <a14:backgroundMark x1="24584" y1="56375" x2="77079" y2="56972"/>
                        <a14:backgroundMark x1="56192" y1="59960" x2="63031" y2="60757"/>
                        <a14:backgroundMark x1="46026" y1="41434" x2="49908" y2="41235"/>
                        <a14:backgroundMark x1="67652" y1="50000" x2="74677" y2="50000"/>
                        <a14:backgroundMark x1="23660" y1="58367" x2="31054" y2="57371"/>
                        <a14:backgroundMark x1="23845" y1="54183" x2="27542" y2="54183"/>
                        <a14:backgroundMark x1="30129" y1="49004" x2="37523" y2="50000"/>
                        <a14:backgroundMark x1="71165" y1="49004" x2="73198" y2="49602"/>
                        <a14:backgroundMark x1="68762" y1="52789" x2="69501" y2="54183"/>
                        <a14:backgroundMark x1="35675" y1="40239" x2="39372" y2="56375"/>
                        <a14:backgroundMark x1="72089" y1="58964" x2="75601" y2="58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1797415"/>
            <a:ext cx="5277130" cy="29716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FBB425B-9D0A-4137-A135-A8C5B637728B}"/>
              </a:ext>
            </a:extLst>
          </p:cNvPr>
          <p:cNvSpPr txBox="1"/>
          <p:nvPr/>
        </p:nvSpPr>
        <p:spPr>
          <a:xfrm>
            <a:off x="4782105" y="2960060"/>
            <a:ext cx="2627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THỎ NGOAN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F44F56D-BFB9-43E3-850A-922C85D8E0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7368710"/>
      </p:ext>
    </p:extLst>
  </p:cSld>
  <p:clrMapOvr>
    <a:masterClrMapping/>
  </p:clrMapOvr>
  <p:transition spd="slow" advTm="158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499B69-2BE8-4A72-829A-CC7FE910D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334B5E6-6396-45ED-9CA7-D22819BB5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6"/>
            <a:ext cx="12192000" cy="687211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BA31BA-E450-44D5-8E9E-F0F882615E85}"/>
              </a:ext>
            </a:extLst>
          </p:cNvPr>
          <p:cNvSpPr txBox="1"/>
          <p:nvPr/>
        </p:nvSpPr>
        <p:spPr>
          <a:xfrm>
            <a:off x="1934819" y="365125"/>
            <a:ext cx="6818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chuyện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những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ai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hả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con ?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xmlns="" id="{E619D4E9-A754-4C9D-B7B6-A3820E6984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474" b="87500" l="17716" r="42972">
                        <a14:foregroundMark x1="35944" y1="41276" x2="35944" y2="41276"/>
                        <a14:foregroundMark x1="36750" y1="39844" x2="36384" y2="4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31" t="20818" r="55508" b="9046"/>
          <a:stretch/>
        </p:blipFill>
        <p:spPr>
          <a:xfrm>
            <a:off x="388072" y="1096145"/>
            <a:ext cx="2791856" cy="3757377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xmlns="" id="{D2782B82-4D35-4F7D-8E54-6E6F9DABF7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604" b="83724" l="55930" r="79209">
                        <a14:backgroundMark x1="58565" y1="67448" x2="59224" y2="81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01" t="20818" r="16431" b="9046"/>
          <a:stretch/>
        </p:blipFill>
        <p:spPr>
          <a:xfrm>
            <a:off x="3179928" y="1096145"/>
            <a:ext cx="2997706" cy="3894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932483C-A6B2-4EDD-B4FF-4B93EC96F1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6" b="45000" l="23542" r="6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55" r="26119" b="49848"/>
          <a:stretch/>
        </p:blipFill>
        <p:spPr>
          <a:xfrm rot="2361600" flipH="1">
            <a:off x="5607636" y="1459597"/>
            <a:ext cx="5005865" cy="34468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814B737-BF03-442F-9EAC-FE9209E08DD6}"/>
              </a:ext>
            </a:extLst>
          </p:cNvPr>
          <p:cNvSpPr txBox="1"/>
          <p:nvPr/>
        </p:nvSpPr>
        <p:spPr>
          <a:xfrm>
            <a:off x="958048" y="4825169"/>
            <a:ext cx="1583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Bác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Gấu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FE3F0F-062C-4C61-B482-E70A1E02A07B}"/>
              </a:ext>
            </a:extLst>
          </p:cNvPr>
          <p:cNvSpPr txBox="1"/>
          <p:nvPr/>
        </p:nvSpPr>
        <p:spPr>
          <a:xfrm>
            <a:off x="4207964" y="4888204"/>
            <a:ext cx="1583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Thỏ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4CA3B23-C093-4703-B910-1937F24DB0E9}"/>
              </a:ext>
            </a:extLst>
          </p:cNvPr>
          <p:cNvSpPr txBox="1"/>
          <p:nvPr/>
        </p:nvSpPr>
        <p:spPr>
          <a:xfrm>
            <a:off x="7514728" y="4888204"/>
            <a:ext cx="1583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Cáo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EA48B4-3D8F-435A-AAF5-F5C173FF86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3892778"/>
      </p:ext>
    </p:extLst>
  </p:cSld>
  <p:clrMapOvr>
    <a:masterClrMapping/>
  </p:clrMapOvr>
  <p:transition spd="slow" advTm="2661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CA643A-856C-4246-8E6B-3AF02D64F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D19C391-BEA3-46B9-9E55-773414A95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3D5B4CB-02D3-4019-AC43-02D3165409DF}"/>
              </a:ext>
            </a:extLst>
          </p:cNvPr>
          <p:cNvSpPr txBox="1"/>
          <p:nvPr/>
        </p:nvSpPr>
        <p:spPr>
          <a:xfrm>
            <a:off x="1934819" y="365125"/>
            <a:ext cx="8428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Bác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Gấu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đang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đi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giữa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rừng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thì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trời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đổ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mưa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ào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ào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Bác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ướt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hết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Bác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đi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đến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nhà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ai  ?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xmlns="" id="{B90F67D0-9D2E-41C4-970B-BFA9613E1D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"/>
          <a:stretch/>
        </p:blipFill>
        <p:spPr>
          <a:xfrm>
            <a:off x="2067656" y="1364973"/>
            <a:ext cx="7831998" cy="4479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C35F9D-B098-400D-BD9D-3998F32178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8522284"/>
      </p:ext>
    </p:extLst>
  </p:cSld>
  <p:clrMapOvr>
    <a:masterClrMapping/>
  </p:clrMapOvr>
  <p:transition spd="slow" advTm="4672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89F463-6D7E-4860-84E0-D5AE779C1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E6F7A7ED-8F40-4386-9EE9-A093DEB5E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6"/>
            <a:ext cx="12191999" cy="687211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F2A26EB-17F0-4A19-97C5-ED6AB3618A32}"/>
              </a:ext>
            </a:extLst>
          </p:cNvPr>
          <p:cNvSpPr txBox="1"/>
          <p:nvPr/>
        </p:nvSpPr>
        <p:spPr>
          <a:xfrm>
            <a:off x="1219200" y="345937"/>
            <a:ext cx="9356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Bác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Gấu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lại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phải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ra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đi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trời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vẫn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đổ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mưa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ào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ào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Bác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gấu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đã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đi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đến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nhà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ai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nữa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nào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?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xmlns="" id="{EEBB7E8E-EAD9-47E3-A1FB-AECB8178CF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1" r="24" b="11829"/>
          <a:stretch/>
        </p:blipFill>
        <p:spPr>
          <a:xfrm>
            <a:off x="3525078" y="1176933"/>
            <a:ext cx="8132460" cy="45745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902F95-8F51-4B40-839E-AF15B536A2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9047718"/>
      </p:ext>
    </p:extLst>
  </p:cSld>
  <p:clrMapOvr>
    <a:masterClrMapping/>
  </p:clrMapOvr>
  <p:transition spd="slow" advTm="558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D1CDC7-3F30-45ED-A685-A84F07B95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5828E29-332F-407C-A071-41FC237D6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47B2E3A-BC67-44C0-BCD9-547DE80126DB}"/>
              </a:ext>
            </a:extLst>
          </p:cNvPr>
          <p:cNvSpPr txBox="1"/>
          <p:nvPr/>
        </p:nvSpPr>
        <p:spPr>
          <a:xfrm>
            <a:off x="2862470" y="195094"/>
            <a:ext cx="545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Thỏ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đã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làm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gì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bác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Gấu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hả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con ?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xmlns="" id="{49AB0DD2-16F6-4F56-B530-4F696285F9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6889" r="23" b="8002"/>
          <a:stretch/>
        </p:blipFill>
        <p:spPr>
          <a:xfrm>
            <a:off x="1909991" y="948393"/>
            <a:ext cx="8372017" cy="4697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E9B5076-FAE4-4F33-8A57-E2CFCC74B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9898671"/>
      </p:ext>
    </p:extLst>
  </p:cSld>
  <p:clrMapOvr>
    <a:masterClrMapping/>
  </p:clrMapOvr>
  <p:transition spd="slow" advTm="177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558C3-1B70-4E5E-8249-A2A1C61BF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4578219-C0C9-4035-A998-5106184D3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0722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7E5733F-AA9E-49B8-A095-89DB39F7FC41}"/>
              </a:ext>
            </a:extLst>
          </p:cNvPr>
          <p:cNvSpPr txBox="1"/>
          <p:nvPr/>
        </p:nvSpPr>
        <p:spPr>
          <a:xfrm>
            <a:off x="2570921" y="365125"/>
            <a:ext cx="5141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Bác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Gấu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đã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khen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thỏ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như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thế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nào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?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xmlns="" id="{7100A6B0-248C-415D-9756-D225B56326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1" t="20818" r="16431" b="9046"/>
          <a:stretch/>
        </p:blipFill>
        <p:spPr>
          <a:xfrm>
            <a:off x="1930006" y="1066516"/>
            <a:ext cx="8331988" cy="46867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2BF9164-2174-47B5-B760-BFFFE590F4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375584"/>
      </p:ext>
    </p:extLst>
  </p:cSld>
  <p:clrMapOvr>
    <a:masterClrMapping/>
  </p:clrMapOvr>
  <p:transition spd="slow" advTm="151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17231C-6E0C-47B5-B27C-1A4B4B18F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09C9A77-211E-4688-83BB-A1BBD27B9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1311507-F028-42E4-B4F0-EA47ED44E396}"/>
              </a:ext>
            </a:extLst>
          </p:cNvPr>
          <p:cNvSpPr txBox="1"/>
          <p:nvPr/>
        </p:nvSpPr>
        <p:spPr>
          <a:xfrm>
            <a:off x="4532243" y="1311965"/>
            <a:ext cx="3366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 DỤC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D5A1618-8B02-4E9A-AAE8-A94D26B7999B}"/>
              </a:ext>
            </a:extLst>
          </p:cNvPr>
          <p:cNvSpPr txBox="1"/>
          <p:nvPr/>
        </p:nvSpPr>
        <p:spPr>
          <a:xfrm>
            <a:off x="2531164" y="2397305"/>
            <a:ext cx="7368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thấy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thỏ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ngoan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không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nào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  <a:p>
            <a:pPr algn="just"/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Chúng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mình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hãy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ngoan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như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thỏ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nhé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!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hãy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luôn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biết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yêu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thương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, chia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sẻ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giúp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đỡ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khi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mọi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người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gặp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khó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khăn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đồng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ý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không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nào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86BFB7-2B4D-42C8-BA62-C8683EDD1A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283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957">
        <p14:switch dir="r"/>
      </p:transition>
    </mc:Choice>
    <mc:Fallback xmlns="">
      <p:transition spd="slow" advTm="309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5FF975-4D6B-45CB-AC78-633ED8E47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AC03201-FAED-44FC-B8B8-628BB0950A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06" l="739" r="100000">
                        <a14:foregroundMark x1="50832" y1="15139" x2="8318" y2="28884"/>
                        <a14:foregroundMark x1="37708" y1="1793" x2="78743" y2="8566"/>
                        <a14:foregroundMark x1="87616" y1="3984" x2="94455" y2="31474"/>
                        <a14:foregroundMark x1="78743" y1="3586" x2="81146" y2="6574"/>
                        <a14:foregroundMark x1="80407" y1="2988" x2="92606" y2="77689"/>
                        <a14:foregroundMark x1="18299" y1="6574" x2="3327" y2="13944"/>
                        <a14:foregroundMark x1="5176" y1="47012" x2="8318" y2="96614"/>
                        <a14:foregroundMark x1="18669" y1="94622" x2="75046" y2="92032"/>
                        <a14:foregroundMark x1="84658" y1="89044" x2="95933" y2="89044"/>
                        <a14:foregroundMark x1="5360" y1="25299" x2="31978" y2="8765"/>
                        <a14:foregroundMark x1="1294" y1="3586" x2="1479" y2="13546"/>
                        <a14:foregroundMark x1="6470" y1="34263" x2="5730" y2="49402"/>
                        <a14:foregroundMark x1="3882" y1="27490" x2="3512" y2="37251"/>
                        <a14:foregroundMark x1="370" y1="33068" x2="185" y2="44422"/>
                        <a14:foregroundMark x1="2403" y1="43625" x2="2403" y2="58167"/>
                        <a14:foregroundMark x1="75416" y1="91235" x2="99630" y2="91235"/>
                        <a14:foregroundMark x1="73937" y1="95219" x2="73937" y2="95219"/>
                        <a14:foregroundMark x1="75601" y1="98207" x2="96488" y2="96813"/>
                        <a14:foregroundMark x1="70610" y1="98606" x2="71349" y2="96016"/>
                        <a14:foregroundMark x1="55453" y1="97211" x2="55453" y2="97211"/>
                        <a14:foregroundMark x1="51571" y1="97809" x2="51571" y2="97809"/>
                        <a14:foregroundMark x1="76895" y1="67530" x2="93900" y2="74104"/>
                        <a14:foregroundMark x1="95194" y1="5976" x2="98336" y2="66335"/>
                        <a14:foregroundMark x1="96858" y1="77490" x2="97043" y2="92430"/>
                        <a14:foregroundMark x1="62292" y1="88247" x2="65619" y2="97809"/>
                        <a14:foregroundMark x1="19039" y1="31076" x2="32532" y2="30080"/>
                        <a14:backgroundMark x1="30869" y1="42829" x2="71719" y2="45020"/>
                        <a14:backgroundMark x1="24584" y1="56375" x2="77079" y2="56972"/>
                        <a14:backgroundMark x1="56192" y1="59960" x2="63031" y2="60757"/>
                        <a14:backgroundMark x1="46026" y1="41434" x2="49908" y2="41235"/>
                        <a14:backgroundMark x1="67652" y1="50000" x2="74677" y2="50000"/>
                        <a14:backgroundMark x1="23660" y1="58367" x2="31054" y2="57371"/>
                        <a14:backgroundMark x1="23845" y1="54183" x2="27542" y2="54183"/>
                        <a14:backgroundMark x1="30129" y1="49004" x2="37523" y2="50000"/>
                        <a14:backgroundMark x1="71165" y1="49004" x2="73198" y2="49602"/>
                        <a14:backgroundMark x1="68762" y1="52789" x2="69501" y2="54183"/>
                        <a14:backgroundMark x1="35675" y1="40239" x2="39372" y2="56375"/>
                        <a14:backgroundMark x1="72089" y1="58964" x2="75601" y2="58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78"/>
            <a:ext cx="12192000" cy="686547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98B626A-7C62-46E3-933C-544720DB0807}"/>
              </a:ext>
            </a:extLst>
          </p:cNvPr>
          <p:cNvSpPr txBox="1"/>
          <p:nvPr/>
        </p:nvSpPr>
        <p:spPr>
          <a:xfrm>
            <a:off x="3511826" y="2825095"/>
            <a:ext cx="55924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THỎ NGOAN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3558EFE-E168-4DD3-864C-A853DB5D02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5022562"/>
      </p:ext>
    </p:extLst>
  </p:cSld>
  <p:clrMapOvr>
    <a:masterClrMapping/>
  </p:clrMapOvr>
  <p:transition spd="slow" advTm="58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FAD62F-1EF2-4892-8847-484DABB4B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D13A40-58E5-4DF1-97F9-83A76785E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44D40DB-EDE3-47AF-A3BE-71BF87AE5B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0"/>
            <a:ext cx="12164291" cy="68354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2BD03DF-7530-4141-85F8-E0A4869B1C71}"/>
              </a:ext>
            </a:extLst>
          </p:cNvPr>
          <p:cNvSpPr/>
          <p:nvPr/>
        </p:nvSpPr>
        <p:spPr>
          <a:xfrm>
            <a:off x="3581400" y="128150"/>
            <a:ext cx="78892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chemeClr val="tx2">
                    <a:lumMod val="50000"/>
                  </a:schemeClr>
                </a:solidFill>
              </a:rPr>
              <a:t>Bác gấu đang đi giữa rừng, thì trời đổ mưa ào ào. Bác ướt hết.</a:t>
            </a:r>
            <a:endParaRPr lang="en-US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3ACE8C5-FD10-4EE9-8144-D4FE409B2F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25337"/>
      </p:ext>
    </p:extLst>
  </p:cSld>
  <p:clrMapOvr>
    <a:masterClrMapping/>
  </p:clrMapOvr>
  <p:transition spd="slow" advTm="10711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BC070D-D804-437F-B174-14C18209E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754C14-671C-496A-ABE8-DC367EB49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xmlns="" id="{408398EF-C3C0-4B53-AAC9-681CCB868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E91172-CF21-4D71-8E04-4EB46E450B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12" b="87907" l="9362" r="893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80" b="11505"/>
          <a:stretch/>
        </p:blipFill>
        <p:spPr>
          <a:xfrm>
            <a:off x="-457200" y="-247650"/>
            <a:ext cx="3454400" cy="355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C91EBD3-3CB3-4FBD-A504-DFC13DBECEA8}"/>
              </a:ext>
            </a:extLst>
          </p:cNvPr>
          <p:cNvSpPr/>
          <p:nvPr/>
        </p:nvSpPr>
        <p:spPr>
          <a:xfrm>
            <a:off x="2590800" y="11120"/>
            <a:ext cx="1026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Bác gấu </a:t>
            </a:r>
            <a:r>
              <a:rPr lang="en-US" sz="1400" b="1" dirty="0">
                <a:solidFill>
                  <a:srgbClr val="002060"/>
                </a:solidFill>
              </a:rPr>
              <a:t>đi</a:t>
            </a:r>
            <a:r>
              <a:rPr lang="vi-VN" sz="1400" b="1" dirty="0">
                <a:solidFill>
                  <a:srgbClr val="002060"/>
                </a:solidFill>
              </a:rPr>
              <a:t> đến nhà cáo. Bác gõ cửa cốc cốc và gọi :</a:t>
            </a:r>
            <a:endParaRPr lang="en-US" sz="1400" b="1" dirty="0">
              <a:solidFill>
                <a:srgbClr val="002060"/>
              </a:solidFill>
            </a:endParaRPr>
          </a:p>
          <a:p>
            <a:r>
              <a:rPr lang="vi-VN" sz="1400" b="1" dirty="0">
                <a:solidFill>
                  <a:srgbClr val="002060"/>
                </a:solidFill>
              </a:rPr>
              <a:t>" Cáo ơi ! Bác ướt hết rồi, cho bác vào nhà với!"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D173D60-282E-4617-94D8-6905E4FD9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48203"/>
      </p:ext>
    </p:extLst>
  </p:cSld>
  <p:clrMapOvr>
    <a:masterClrMapping/>
  </p:clrMapOvr>
  <p:transition spd="slow" advTm="17753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D69994-355C-4913-9052-163748B45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184610-BF51-4733-9547-BEF59F1C5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6EEDD05C-B6A7-4B67-A5B8-F52D82AAE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9" y="1"/>
            <a:ext cx="12192001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F625E3F-C895-4FF7-9333-B68FF31E7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323850"/>
            <a:ext cx="3853502" cy="44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23B501E-1D91-4654-AE75-9669FDB15744}"/>
              </a:ext>
            </a:extLst>
          </p:cNvPr>
          <p:cNvSpPr/>
          <p:nvPr/>
        </p:nvSpPr>
        <p:spPr>
          <a:xfrm>
            <a:off x="2209800" y="-1"/>
            <a:ext cx="81133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Cáo không muốn cho bác gấu vào nhà nên không mở cửa. Nó bảo : </a:t>
            </a:r>
            <a:endParaRPr lang="en-US" sz="1400" b="1" dirty="0">
              <a:solidFill>
                <a:srgbClr val="002060"/>
              </a:solidFill>
            </a:endParaRPr>
          </a:p>
          <a:p>
            <a:r>
              <a:rPr lang="vi-VN" sz="1400" b="1" dirty="0">
                <a:solidFill>
                  <a:srgbClr val="002060"/>
                </a:solidFill>
              </a:rPr>
              <a:t>-</a:t>
            </a:r>
            <a:r>
              <a:rPr lang="en-US" sz="1400" b="1" dirty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Không được vào đâu.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11C094-A992-4CBB-BF6F-820C99157E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3329"/>
      </p:ext>
    </p:extLst>
  </p:cSld>
  <p:clrMapOvr>
    <a:masterClrMapping/>
  </p:clrMapOvr>
  <p:transition spd="slow" advTm="10852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359872-511D-44D6-94BD-5D19975DB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9DE27C-B287-4F65-96C0-3BCE4CEEB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F7E3379-7ADE-460C-9677-2D8834236D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0"/>
            <a:ext cx="1220436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B2DADC1-583B-407D-B144-DCD6C6628828}"/>
              </a:ext>
            </a:extLst>
          </p:cNvPr>
          <p:cNvSpPr/>
          <p:nvPr/>
        </p:nvSpPr>
        <p:spPr>
          <a:xfrm>
            <a:off x="4419599" y="83127"/>
            <a:ext cx="66335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B</a:t>
            </a:r>
            <a:r>
              <a:rPr lang="vi-VN" sz="1400" b="1" dirty="0">
                <a:solidFill>
                  <a:srgbClr val="002060"/>
                </a:solidFill>
              </a:rPr>
              <a:t>ác gấu lại phải ra đi. Trời vẫn đổ mưa ào ào.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6293545-7C04-45E3-8DC3-59590A6A5D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99393"/>
      </p:ext>
    </p:extLst>
  </p:cSld>
  <p:clrMapOvr>
    <a:masterClrMapping/>
  </p:clrMapOvr>
  <p:transition spd="slow" advTm="8871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5AD867-810F-4E6C-9DC8-8B4CB359F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2E0928-0329-48A3-867C-8A4A1A2CE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D0DF680F-ADD4-4478-B0E1-EA7346CFE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771CAFF1-1F57-45CA-929D-9C763C539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1" y="-323850"/>
            <a:ext cx="3869267" cy="375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248F875-F17A-4AE6-9379-AF33836BE179}"/>
              </a:ext>
            </a:extLst>
          </p:cNvPr>
          <p:cNvSpPr/>
          <p:nvPr/>
        </p:nvSpPr>
        <p:spPr>
          <a:xfrm>
            <a:off x="4540826" y="0"/>
            <a:ext cx="52620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Bác gấu đến nhà thỏ. Bác gõ cửa cốc cốc và gọi :</a:t>
            </a:r>
            <a:endParaRPr lang="en-US" sz="1400" b="1" dirty="0">
              <a:solidFill>
                <a:srgbClr val="002060"/>
              </a:solidFill>
            </a:endParaRPr>
          </a:p>
          <a:p>
            <a:r>
              <a:rPr lang="vi-VN" sz="1400" b="1" dirty="0">
                <a:solidFill>
                  <a:srgbClr val="002060"/>
                </a:solidFill>
              </a:rPr>
              <a:t> "Thỏ ơi ! Bác ướt hết rồi , cho bác vào với. 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0CA7BDF-61B6-4C37-A2EC-4EC9C09418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20226"/>
      </p:ext>
    </p:extLst>
  </p:cSld>
  <p:clrMapOvr>
    <a:masterClrMapping/>
  </p:clrMapOvr>
  <p:transition spd="slow" advTm="17796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F7ED27-1117-49CA-9043-551815A9E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EE3CD3-D023-4F28-891E-DE080344C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4AA9960-F1EB-4A80-B082-02BF64DC9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1" r="24" b="118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02B3742D-E448-4E48-BC27-62C41FB20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1" y="-400050"/>
            <a:ext cx="3869267" cy="375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2634D88-8928-451D-9579-F34242A2C885}"/>
              </a:ext>
            </a:extLst>
          </p:cNvPr>
          <p:cNvSpPr/>
          <p:nvPr/>
        </p:nvSpPr>
        <p:spPr>
          <a:xfrm>
            <a:off x="2285999" y="31902"/>
            <a:ext cx="7791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Thỏ con vội chạy ra mở cửa ,vừa trông thấy bác gấu Thỏ kêu lên :</a:t>
            </a:r>
            <a:endParaRPr lang="en-US" sz="1400" b="1" dirty="0">
              <a:solidFill>
                <a:srgbClr val="002060"/>
              </a:solidFill>
            </a:endParaRPr>
          </a:p>
          <a:p>
            <a:r>
              <a:rPr lang="vi-VN" sz="1400" b="1" dirty="0">
                <a:solidFill>
                  <a:srgbClr val="002060"/>
                </a:solidFill>
              </a:rPr>
              <a:t>" Ôi bác ướt hết rồi , bác vào nhà cháu đi!". 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3A4C1ED-473C-40B1-9EEF-20F5C6C9BC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60151"/>
      </p:ext>
    </p:extLst>
  </p:cSld>
  <p:clrMapOvr>
    <a:masterClrMapping/>
  </p:clrMapOvr>
  <p:transition spd="slow" advTm="14374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AF44A1-19DD-4726-992A-687C768F6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A9CCBF-F8C2-4FF4-BA12-8D5929DDE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320A295-B908-4C37-9DFE-7F5FA38E5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6889" r="23" b="8002"/>
          <a:stretch/>
        </p:blipFill>
        <p:spPr>
          <a:xfrm>
            <a:off x="-17318" y="0"/>
            <a:ext cx="12223736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20639BD-FB78-464A-877B-087614081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1" y="-704850"/>
            <a:ext cx="387773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89D6066-AABE-402E-972D-7B19FA6B7345}"/>
              </a:ext>
            </a:extLst>
          </p:cNvPr>
          <p:cNvSpPr/>
          <p:nvPr/>
        </p:nvSpPr>
        <p:spPr>
          <a:xfrm>
            <a:off x="2971799" y="133349"/>
            <a:ext cx="79254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Thỏ dắt tay mời bác gấu vào nhà .Thỏ con đốt lửa để bác gấu sưởi ấm.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3F9FCC-F251-4FBA-A583-9455499ADE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1" y="1"/>
            <a:ext cx="1086678" cy="10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70939"/>
      </p:ext>
    </p:extLst>
  </p:cSld>
  <p:clrMapOvr>
    <a:masterClrMapping/>
  </p:clrMapOvr>
  <p:transition spd="slow" advTm="9979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2.9|3.2|2.4|3.9|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346</Words>
  <Application>Microsoft Office PowerPoint</Application>
  <PresentationFormat>Custom</PresentationFormat>
  <Paragraphs>27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NGHIA</dc:creator>
  <cp:lastModifiedBy>SKY</cp:lastModifiedBy>
  <cp:revision>5</cp:revision>
  <dcterms:created xsi:type="dcterms:W3CDTF">2021-10-02T15:14:38Z</dcterms:created>
  <dcterms:modified xsi:type="dcterms:W3CDTF">2024-10-02T00:43:30Z</dcterms:modified>
</cp:coreProperties>
</file>