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8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2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2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7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95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34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22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5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72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35F2D-AE79-4D32-949D-D4838E8ECE3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0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35F2D-AE79-4D32-949D-D4838E8ECE3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88BF-48E1-405D-87F5-C953BE7B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1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11331" y="-75495"/>
            <a:ext cx="5334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9900CC"/>
                </a:solidFill>
              </a:rPr>
              <a:t>ỦY BAN NHÂN DÂN QUẬN LONG BIÊN</a:t>
            </a:r>
          </a:p>
          <a:p>
            <a:pPr algn="ctr" eaLnBrk="1" hangingPunct="1"/>
            <a:r>
              <a:rPr lang="en-US" altLang="en-US" sz="2000" b="1" dirty="0">
                <a:solidFill>
                  <a:srgbClr val="9900CC"/>
                </a:solidFill>
              </a:rPr>
              <a:t>TRƯỜNG MẦM </a:t>
            </a:r>
            <a:r>
              <a:rPr lang="en-US" altLang="en-US" sz="2000" b="1" dirty="0" smtClean="0">
                <a:solidFill>
                  <a:srgbClr val="9900CC"/>
                </a:solidFill>
              </a:rPr>
              <a:t>NON BAN MAI XANH</a:t>
            </a:r>
            <a:endParaRPr lang="en-US" altLang="en-US" sz="2000" b="1" dirty="0">
              <a:solidFill>
                <a:srgbClr val="9900CC"/>
              </a:solidFill>
            </a:endParaRPr>
          </a:p>
          <a:p>
            <a:pPr algn="ctr" eaLnBrk="1" hangingPunct="1"/>
            <a:r>
              <a:rPr lang="en-US" altLang="en-US" b="1" dirty="0">
                <a:solidFill>
                  <a:srgbClr val="9900CC"/>
                </a:solidFill>
              </a:rPr>
              <a:t>******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15297" r="16014" b="16290"/>
          <a:stretch/>
        </p:blipFill>
        <p:spPr>
          <a:xfrm>
            <a:off x="5322659" y="955428"/>
            <a:ext cx="1711344" cy="17337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04810" y="3148855"/>
            <a:ext cx="6582379" cy="14834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64239" y="3744913"/>
            <a:ext cx="6584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Đề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tài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Thơ</a:t>
            </a:r>
            <a:r>
              <a:rPr lang="en-US" altLang="en-US" sz="2400" b="1" dirty="0">
                <a:solidFill>
                  <a:srgbClr val="0000FF"/>
                </a:solidFill>
              </a:rPr>
              <a:t> “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Sóng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biển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”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Lứa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tuổi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Mẫu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bé</a:t>
            </a:r>
            <a:endParaRPr lang="en-US" altLang="en-US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00FF"/>
                </a:solidFill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viên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thực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hiện</a:t>
            </a:r>
            <a:r>
              <a:rPr lang="en-US" altLang="en-US" sz="2400" b="1" dirty="0">
                <a:solidFill>
                  <a:srgbClr val="0000FF"/>
                </a:solidFill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</a:rPr>
              <a:t>Nguyễn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Thị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Thanh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87107" y="6357867"/>
            <a:ext cx="27193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002060"/>
                </a:solidFill>
              </a:rPr>
              <a:t>Năm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học</a:t>
            </a:r>
            <a:r>
              <a:rPr lang="en-US" altLang="en-US" sz="2000" b="1">
                <a:solidFill>
                  <a:srgbClr val="002060"/>
                </a:solidFill>
              </a:rPr>
              <a:t>: </a:t>
            </a:r>
            <a:r>
              <a:rPr lang="en-US" altLang="en-US" sz="2000" b="1" smtClean="0">
                <a:solidFill>
                  <a:srgbClr val="002060"/>
                </a:solidFill>
              </a:rPr>
              <a:t>2023- 2024</a:t>
            </a:r>
            <a:endParaRPr lang="en-US" alt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2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5621" y="2217178"/>
            <a:ext cx="869661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nhìn thấy nước biển</a:t>
            </a:r>
          </a:p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màu gì?</a:t>
            </a:r>
          </a:p>
          <a:p>
            <a:pPr algn="ctr"/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6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7939" y="1415971"/>
            <a:ext cx="97161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thấy nước biển màu gì?</a:t>
            </a:r>
          </a:p>
          <a:p>
            <a:pPr algn="ctr"/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620587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3229"/>
          </a:xfrm>
        </p:spPr>
      </p:pic>
      <p:sp>
        <p:nvSpPr>
          <p:cNvPr id="7" name="Rounded Rectangle 6"/>
          <p:cNvSpPr/>
          <p:nvPr/>
        </p:nvSpPr>
        <p:spPr>
          <a:xfrm>
            <a:off x="105104" y="73574"/>
            <a:ext cx="2785242" cy="10195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97" y="0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4957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0373" y="827543"/>
            <a:ext cx="610418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biển bé còn </a:t>
            </a:r>
          </a:p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thấy gì? </a:t>
            </a:r>
          </a:p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cơn sóng </a:t>
            </a:r>
          </a:p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nào?</a:t>
            </a:r>
          </a:p>
          <a:p>
            <a:pPr algn="ctr"/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97" y="-38986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964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246"/>
          </a:xfrm>
        </p:spPr>
      </p:pic>
      <p:sp>
        <p:nvSpPr>
          <p:cNvPr id="5" name="Rounded Rectangle 4"/>
          <p:cNvSpPr/>
          <p:nvPr/>
        </p:nvSpPr>
        <p:spPr>
          <a:xfrm>
            <a:off x="105104" y="73574"/>
            <a:ext cx="2680138" cy="10089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97" y="-38986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38273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65217" y="1268053"/>
            <a:ext cx="674415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đã cảm nhận </a:t>
            </a:r>
          </a:p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giống ai?</a:t>
            </a:r>
          </a:p>
          <a:p>
            <a:pPr algn="ctr"/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6960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103" y="73574"/>
            <a:ext cx="2722179" cy="1397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khơi.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97" y="0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15488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291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9165" y="1027906"/>
            <a:ext cx="868699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 đi đâu đó có đẹp đến đâu </a:t>
            </a:r>
          </a:p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vẫn thấy thế nào?</a:t>
            </a:r>
          </a:p>
          <a:p>
            <a:pPr algn="ctr"/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8196" y="0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905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389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103" y="0"/>
            <a:ext cx="2722179" cy="1397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yêu.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8196" y="-38986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4221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5" y="10272"/>
            <a:ext cx="11322424" cy="68477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87784" y="1949613"/>
            <a:ext cx="3474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</a:t>
            </a:r>
            <a:endParaRPr lang="en-US" sz="600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5307" y="1949613"/>
            <a:ext cx="34131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biển</a:t>
            </a:r>
            <a:endParaRPr lang="en-US" sz="600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Yêu Biển Lắm - Nhạc Vui Nhộn Cho Bé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15297" r="16014" b="16290"/>
          <a:stretch/>
        </p:blipFill>
        <p:spPr>
          <a:xfrm>
            <a:off x="145541" y="0"/>
            <a:ext cx="1051247" cy="10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27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3229"/>
          </a:xfrm>
        </p:spPr>
      </p:pic>
      <p:sp>
        <p:nvSpPr>
          <p:cNvPr id="7" name="Rounded Rectangle 6"/>
          <p:cNvSpPr/>
          <p:nvPr/>
        </p:nvSpPr>
        <p:spPr>
          <a:xfrm>
            <a:off x="105104" y="73574"/>
            <a:ext cx="2785242" cy="10195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97" y="0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5973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246"/>
          </a:xfrm>
        </p:spPr>
      </p:pic>
      <p:sp>
        <p:nvSpPr>
          <p:cNvPr id="5" name="Rounded Rectangle 4"/>
          <p:cNvSpPr/>
          <p:nvPr/>
        </p:nvSpPr>
        <p:spPr>
          <a:xfrm>
            <a:off x="105104" y="73574"/>
            <a:ext cx="2680138" cy="10089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97" y="-16528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24692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103" y="73574"/>
            <a:ext cx="2722179" cy="1397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khơi.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8196" y="0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99671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389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103" y="0"/>
            <a:ext cx="2722179" cy="1397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yêu.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397" y="0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926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011" y="2054228"/>
            <a:ext cx="124923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 ,học giỏi ! </a:t>
            </a:r>
            <a:endParaRPr lang="en-US" sz="540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11165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0"/>
            <a:ext cx="11174506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5430" y="591075"/>
            <a:ext cx="2547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577651"/>
            <a:ext cx="2337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biển</a:t>
            </a:r>
            <a:endParaRPr lang="en-US" sz="400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15297" r="16014" b="16290"/>
          <a:stretch/>
        </p:blipFill>
        <p:spPr>
          <a:xfrm>
            <a:off x="145541" y="0"/>
            <a:ext cx="1051247" cy="10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3229"/>
          </a:xfrm>
        </p:spPr>
      </p:pic>
      <p:sp>
        <p:nvSpPr>
          <p:cNvPr id="7" name="Rounded Rectangle 6"/>
          <p:cNvSpPr/>
          <p:nvPr/>
        </p:nvSpPr>
        <p:spPr>
          <a:xfrm>
            <a:off x="105104" y="73574"/>
            <a:ext cx="2785242" cy="10195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15297" r="16014" b="16290"/>
          <a:stretch/>
        </p:blipFill>
        <p:spPr>
          <a:xfrm>
            <a:off x="11064553" y="-37083"/>
            <a:ext cx="1051247" cy="10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3267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246"/>
          </a:xfrm>
        </p:spPr>
      </p:pic>
      <p:sp>
        <p:nvSpPr>
          <p:cNvPr id="5" name="Rounded Rectangle 4"/>
          <p:cNvSpPr/>
          <p:nvPr/>
        </p:nvSpPr>
        <p:spPr>
          <a:xfrm>
            <a:off x="105104" y="73574"/>
            <a:ext cx="2680138" cy="10089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15297" r="16014" b="16290"/>
          <a:stretch/>
        </p:blipFill>
        <p:spPr>
          <a:xfrm>
            <a:off x="11034230" y="17577"/>
            <a:ext cx="1051247" cy="10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48902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103" y="73574"/>
            <a:ext cx="2722179" cy="1397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khơi.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15297" r="16014" b="16290"/>
          <a:stretch/>
        </p:blipFill>
        <p:spPr>
          <a:xfrm>
            <a:off x="11140753" y="0"/>
            <a:ext cx="1051247" cy="10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96700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389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103" y="0"/>
            <a:ext cx="2722179" cy="1397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yêu.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15297" r="16014" b="16290"/>
          <a:stretch/>
        </p:blipFill>
        <p:spPr>
          <a:xfrm>
            <a:off x="11140753" y="0"/>
            <a:ext cx="1051247" cy="10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7399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89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4477" y="2055813"/>
            <a:ext cx="8055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đàm thoại nội dung bài thơ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1552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49592" y="2217178"/>
            <a:ext cx="6588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bài thơ nói về điều gì?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4860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31376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286</Words>
  <Application>Microsoft Office PowerPoint</Application>
  <PresentationFormat>Widescreen</PresentationFormat>
  <Paragraphs>68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NGUYENTHANH</cp:lastModifiedBy>
  <cp:revision>17</cp:revision>
  <dcterms:created xsi:type="dcterms:W3CDTF">2024-05-04T08:25:54Z</dcterms:created>
  <dcterms:modified xsi:type="dcterms:W3CDTF">2024-05-12T01:38:16Z</dcterms:modified>
</cp:coreProperties>
</file>