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75" r:id="rId12"/>
    <p:sldId id="301" r:id="rId13"/>
    <p:sldId id="295" r:id="rId14"/>
    <p:sldId id="296" r:id="rId15"/>
    <p:sldId id="297" r:id="rId16"/>
    <p:sldId id="298" r:id="rId17"/>
    <p:sldId id="299" r:id="rId18"/>
    <p:sldId id="300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gif"/><Relationship Id="rId11" Type="http://schemas.openxmlformats.org/officeDocument/2006/relationships/image" Target="../media/image14.e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gif"/><Relationship Id="rId7" Type="http://schemas.openxmlformats.org/officeDocument/2006/relationships/image" Target="../media/image19.gif"/><Relationship Id="rId12" Type="http://schemas.openxmlformats.org/officeDocument/2006/relationships/image" Target="../media/image3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1.gif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6.png"/><Relationship Id="rId7" Type="http://schemas.openxmlformats.org/officeDocument/2006/relationships/image" Target="../media/image47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gif"/><Relationship Id="rId11" Type="http://schemas.openxmlformats.org/officeDocument/2006/relationships/image" Target="../media/image14.e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21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gif"/><Relationship Id="rId7" Type="http://schemas.openxmlformats.org/officeDocument/2006/relationships/image" Target="../media/image19.gif"/><Relationship Id="rId12" Type="http://schemas.openxmlformats.org/officeDocument/2006/relationships/image" Target="../media/image3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1.gif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gif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1.gif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1" descr="dais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3729914"/>
            <a:ext cx="2840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276600" y="3276600"/>
            <a:ext cx="670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609600" y="2209800"/>
            <a:ext cx="81915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40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5370" name="Picture 18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9"/>
          <p:cNvSpPr>
            <a:spLocks noChangeArrowheads="1" noChangeShapeType="1" noTextEdit="1"/>
          </p:cNvSpPr>
          <p:nvPr/>
        </p:nvSpPr>
        <p:spPr bwMode="auto">
          <a:xfrm>
            <a:off x="1600200" y="152400"/>
            <a:ext cx="6934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PHÒNG GIÁO DỤC VÀ ĐÀO TẠO QUẬN LONG BIÊN</a:t>
            </a:r>
          </a:p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TRƯỜNG MẦM NON 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BAN MAI XANH</a:t>
            </a:r>
            <a:endParaRPr lang="en-US" sz="3600" b="1" kern="10" dirty="0">
              <a:solidFill>
                <a:srgbClr val="0000FF"/>
              </a:solidFill>
              <a:effectLst>
                <a:outerShdw blurRad="38100" dist="38100" dir="2700000" algn="tl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11"/>
          <p:cNvSpPr>
            <a:spLocks noChangeArrowheads="1" noChangeShapeType="1" noTextEdit="1"/>
          </p:cNvSpPr>
          <p:nvPr/>
        </p:nvSpPr>
        <p:spPr bwMode="auto">
          <a:xfrm>
            <a:off x="2057400" y="2971800"/>
            <a:ext cx="51054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282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628D4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LÀM QUEN VĂN HỌC</a:t>
            </a:r>
          </a:p>
        </p:txBody>
      </p:sp>
      <p:sp>
        <p:nvSpPr>
          <p:cNvPr id="15" name="WordArt 11"/>
          <p:cNvSpPr>
            <a:spLocks noChangeArrowheads="1" noChangeShapeType="1" noTextEdit="1"/>
          </p:cNvSpPr>
          <p:nvPr/>
        </p:nvSpPr>
        <p:spPr bwMode="auto">
          <a:xfrm>
            <a:off x="2542146" y="4724400"/>
            <a:ext cx="51054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24 – 36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Ngô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Nă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4683" y1="15859" x2="14683" y2="1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63" y="1119338"/>
            <a:ext cx="2590800" cy="23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1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583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620000" cy="358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382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3418930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6" y="846138"/>
            <a:ext cx="3659187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3417094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3425"/>
            <a:ext cx="35814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6114078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4063425"/>
            <a:ext cx="3577354" cy="20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7" y="6147411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n>
                <a:noFill/>
              </a:ln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1646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9563" y="0"/>
            <a:ext cx="8153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Trong câu chuyện có những nhân vật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5801" y="3733800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5638800" y="3593610"/>
            <a:ext cx="2570163" cy="1164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09563" y="6066234"/>
            <a:ext cx="304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3659187" cy="2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7747"/>
            <a:ext cx="33528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57773"/>
            <a:ext cx="36591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5602789" y="6124673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03275" y="2957513"/>
            <a:ext cx="77533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Ta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xanh</a:t>
            </a:r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537869" y="5118894"/>
            <a:ext cx="990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3968750"/>
            <a:ext cx="3390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257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10856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3" y="5340804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235335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698625"/>
            <a:ext cx="8191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87085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8731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87311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11974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8731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5240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85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74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381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473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8305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105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979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012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4667250"/>
            <a:ext cx="119519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1988"/>
            <a:ext cx="80772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2057400"/>
            <a:ext cx="52578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112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5486400"/>
            <a:ext cx="111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78488"/>
            <a:ext cx="11128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0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33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01" name="Text Box 21"/>
          <p:cNvSpPr txBox="1">
            <a:spLocks noChangeArrowheads="1"/>
          </p:cNvSpPr>
          <p:nvPr/>
        </p:nvSpPr>
        <p:spPr bwMode="auto">
          <a:xfrm>
            <a:off x="3733800" y="3962400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charset="0"/>
              </a:rPr>
              <a:t>Cảm ơn các cô đã về thăm lớp</a:t>
            </a:r>
          </a:p>
        </p:txBody>
      </p:sp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  <p:bldP spid="97301" grpId="0"/>
      <p:bldP spid="973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 rot="158354">
            <a:off x="3962400" y="1143000"/>
            <a:ext cx="396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chuyện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 bé</a:t>
            </a: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120</Words>
  <Application>Microsoft Office PowerPoint</Application>
  <PresentationFormat>On-screen Show (4:3)</PresentationFormat>
  <Paragraphs>29</Paragraphs>
  <Slides>21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.VnTime</vt:lpstr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16</cp:revision>
  <dcterms:created xsi:type="dcterms:W3CDTF">2018-10-24T15:09:32Z</dcterms:created>
  <dcterms:modified xsi:type="dcterms:W3CDTF">2024-04-06T02:20:32Z</dcterms:modified>
</cp:coreProperties>
</file>