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6CD1-8065-44B0-BA1C-BB7633EEB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B1984-8C50-414C-A6DA-4A6312469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51605-1B79-4A51-9EFA-0237F6AB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F10E-3ACF-4A14-9E8E-CF5B0F93EC90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A45B-E178-44B0-A897-66252EF41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692D6-0B63-4246-93EB-86D2903F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F087-0EB1-46EE-A543-2A08B0A6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5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95154-18FE-491D-8750-0EF0998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19CED-B902-4D10-AD87-71AD0B435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CEC21-6E9C-4833-990D-CC90959EA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F10E-3ACF-4A14-9E8E-CF5B0F93EC90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C5627-6FB3-4AD5-A0C1-8981A446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17CCB-6F8D-4700-AC21-2642DA21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F087-0EB1-46EE-A543-2A08B0A6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1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8CDB48-0E8A-4DAF-A40B-C9922D039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277CC-81A4-4010-A09A-50B9279A2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9AA42-32EE-4B27-8EB3-B52100DA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F10E-3ACF-4A14-9E8E-CF5B0F93EC90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BF2A9-1CD2-4774-A90B-55E5EFAA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74773-8194-4DE2-A9F5-2A53E321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F087-0EB1-46EE-A543-2A08B0A6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6037-AE1F-447C-8F63-11FECCF1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C097E-75A2-4295-A32B-E22CC596D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CDF74-217F-4B53-A098-1349F6CE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F10E-3ACF-4A14-9E8E-CF5B0F93EC90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4A8DD-E6F8-4C95-94C3-7F965B60F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1A6C4-69AE-4728-B3F6-B1AA0085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F087-0EB1-46EE-A543-2A08B0A6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1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C9F0-34D4-4C14-8EE1-516E9255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0ED83-29E2-428C-BB9D-07D91E806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068DA-E9CC-4C52-8B9B-2444BC7F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F10E-3ACF-4A14-9E8E-CF5B0F93EC90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840DD-F907-4F05-8858-4322E613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2C53A-AF4C-425F-99B1-6A960F57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F087-0EB1-46EE-A543-2A08B0A6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1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627A-2A14-4F1D-B647-606F4617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E407-7645-4426-9C15-DF810026B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1E1A5-8A85-4FA2-A361-1AFC4425F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F836F-F766-4B97-9785-BC9686A2B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F10E-3ACF-4A14-9E8E-CF5B0F93EC90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F1B15-CDEA-46EE-9144-2B7E6E74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7C646-9098-4E7D-B0CF-9A4A15F8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F087-0EB1-46EE-A543-2A08B0A6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A7D7E-EBA5-4397-85EC-5550403B7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252BC-2010-4BCF-BC16-221D8B61C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5361B-E6DE-4A4D-89F1-4835DBC58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BA8FA-0B4D-4F23-A406-E71910C1F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E2E68B-7FBE-43AD-9939-CB87CCE42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0F57D3-6C39-4973-9578-017B6914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F10E-3ACF-4A14-9E8E-CF5B0F93EC90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05474F-5F9E-4278-9C87-20A86340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F518E-51D8-4D69-AA3B-7D48F136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F087-0EB1-46EE-A543-2A08B0A6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8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15F2-6201-45EB-9D87-F62797E0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035BCC-2B8B-453A-BFB4-6340AB9B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F10E-3ACF-4A14-9E8E-CF5B0F93EC90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57CBB-4CE6-402E-A149-F1F9EF02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1C342-2F7D-416D-A0D8-8AB31E5E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F087-0EB1-46EE-A543-2A08B0A6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2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DF3B2-11B2-4483-9B6F-2A812646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F10E-3ACF-4A14-9E8E-CF5B0F93EC90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3CA34-93BB-48DF-BE60-6DFF0A2A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C655D-5E12-4975-9AE5-4D0CD3C1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F087-0EB1-46EE-A543-2A08B0A6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7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0408A-496A-4E64-8B06-ACEABB027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BE2E6-ED4F-460A-8774-99DF57673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B7023-1093-4B0B-ACF9-D2EC97041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21768-A681-42B3-A0CC-28E22709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F10E-3ACF-4A14-9E8E-CF5B0F93EC90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E20BD-9155-4040-B77E-4DE91DE90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B36EB-E337-4286-B407-A65C86E7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F087-0EB1-46EE-A543-2A08B0A6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8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CCDC-FEEC-4D02-B3FE-61C8AB50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304A3-AA93-4370-9473-90CE8C2D3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9B244-9C15-4470-831D-89F848370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9BACA-EC46-4F03-9AD6-95CCC9DEB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F10E-3ACF-4A14-9E8E-CF5B0F93EC90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414A1-0A90-4566-8AD8-D7E1DDF8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4941F-E046-43EA-B2F9-FD405092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F087-0EB1-46EE-A543-2A08B0A6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3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2FE20-B42E-4B54-9976-1449FDBE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31C0A-266C-42A4-B7A0-24B26EE50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0580-0A4F-440D-AF47-E2BDED290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F10E-3ACF-4A14-9E8E-CF5B0F93EC90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E89D4-310E-464B-AF46-864DC4BB3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7C74F-40E9-4034-A835-4139CB362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7F087-0EB1-46EE-A543-2A08B0A6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5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4A8A-93A5-4B58-B928-48F8DFB47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170" y="2559791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PHÁTRIỂN NGÔN NGỮ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NBTN: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1920" y="160090"/>
            <a:ext cx="547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0952" y1="25110" x2="30952" y2="25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70" y="639127"/>
            <a:ext cx="2053590" cy="184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5FEF3F-2C26-4D4A-9E0C-E8BA00F9F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1272" y="0"/>
            <a:ext cx="12213272" cy="684853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28" y="-416463"/>
            <a:ext cx="2562546" cy="23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2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B4A482-2A93-4DCD-A311-6B5D2961F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62" y="16822"/>
            <a:ext cx="12183638" cy="684117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484" y="-321869"/>
            <a:ext cx="2434199" cy="21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2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ED468F-8FBF-4800-9EDD-43110260C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986" y="0"/>
            <a:ext cx="12196986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464" y="-269318"/>
            <a:ext cx="2434199" cy="21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2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A59C43-2B62-4E93-B291-D875472E7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08" y="5654"/>
            <a:ext cx="12152792" cy="685234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4" y="-279828"/>
            <a:ext cx="2434199" cy="21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1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ADF70E-A10C-4434-8860-ADB87C0C3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6954" y="-12565"/>
            <a:ext cx="12228954" cy="687056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485" y="-311360"/>
            <a:ext cx="2434199" cy="21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03BD4D-2A4E-40CE-BFD6-ED21EE73A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72" y="0"/>
            <a:ext cx="12168127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485" y="-248297"/>
            <a:ext cx="2434199" cy="21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51720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51D472-77B8-4283-AD19-BD6E2A692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161450" cy="339290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A667FE-0D95-456F-8C76-BE29F7FC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532" y="42674"/>
            <a:ext cx="5851468" cy="3307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AC6AA2-D2EE-4E34-BB52-1B8D2C8D8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2" y="3550445"/>
            <a:ext cx="6080068" cy="3307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980872-09DC-4314-9606-86ACA777D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0532" y="3465096"/>
            <a:ext cx="5851468" cy="3483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306" y="-72192"/>
            <a:ext cx="1061776" cy="956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56" y="3203718"/>
            <a:ext cx="1509084" cy="1359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15" y="-372269"/>
            <a:ext cx="1728025" cy="15565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01" y="3203718"/>
            <a:ext cx="1533622" cy="13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F1202E-7B2A-436B-B00D-C79317B4E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36" y="4698"/>
            <a:ext cx="12180264" cy="6853302"/>
          </a:xfrm>
        </p:spPr>
      </p:pic>
    </p:spTree>
    <p:extLst>
      <p:ext uri="{BB962C8B-B14F-4D97-AF65-F5344CB8AC3E}">
        <p14:creationId xmlns:p14="http://schemas.microsoft.com/office/powerpoint/2010/main" val="132052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7D1369-7EEF-432B-AFE1-71AD6641B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91" y="14463"/>
            <a:ext cx="12224183" cy="684353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181" y="-458504"/>
            <a:ext cx="2434199" cy="21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365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6ADDB2-15D9-4AB5-9C4A-D9F3EF402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9273" y="-31812"/>
            <a:ext cx="12201273" cy="688981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015" y="-395442"/>
            <a:ext cx="2434199" cy="21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93B348-8AE0-4688-B394-FFEA1F08B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88" y="8620"/>
            <a:ext cx="12181911" cy="684938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05" y="-395442"/>
            <a:ext cx="2434199" cy="21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5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4AC026-6AAE-4FC9-8FCC-D69F6AEC7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4" y="16434"/>
            <a:ext cx="12181576" cy="684156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05" y="-384932"/>
            <a:ext cx="2434199" cy="21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7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C9B195-6ACD-4135-8795-F10BBCAE3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6" y="0"/>
            <a:ext cx="12181243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526" y="-311359"/>
            <a:ext cx="2434199" cy="21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2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5B1384-06E7-456A-BB57-A697C99DD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7756" y="12128"/>
            <a:ext cx="12239756" cy="684587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67" y="-332379"/>
            <a:ext cx="2434199" cy="21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1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8B6CF9-4D96-4E04-8607-CA89C21E2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104" y="-13262"/>
            <a:ext cx="12194104" cy="687126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015" y="-395442"/>
            <a:ext cx="2434199" cy="21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8F85C2-924C-4F42-9062-80A3DE626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0776" y="0"/>
            <a:ext cx="12212776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4683" y1="78855" x2="1468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4" y="-416462"/>
            <a:ext cx="2434199" cy="21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0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LĨNH VỰC PHÁTRIỂN NGÔN NGỮ Đề tài: NBTN: Quả cam, quả chuối  Lứa tuổi: 24-36 tháng Giáo viên: Ngô Thị Năm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Techsi.vn</cp:lastModifiedBy>
  <cp:revision>3</cp:revision>
  <dcterms:created xsi:type="dcterms:W3CDTF">2022-05-01T07:01:45Z</dcterms:created>
  <dcterms:modified xsi:type="dcterms:W3CDTF">2024-04-09T05:24:45Z</dcterms:modified>
</cp:coreProperties>
</file>