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20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2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4.wav"/><Relationship Id="rId7" Type="http://schemas.openxmlformats.org/officeDocument/2006/relationships/image" Target="../media/image23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5.png"/><Relationship Id="rId5" Type="http://schemas.microsoft.com/office/2007/relationships/media" Target="../media/media8.mp3"/><Relationship Id="rId10" Type="http://schemas.openxmlformats.org/officeDocument/2006/relationships/image" Target="../media/image4.png"/><Relationship Id="rId4" Type="http://schemas.openxmlformats.org/officeDocument/2006/relationships/video" Target="../media/media7.wmv"/><Relationship Id="rId9" Type="http://schemas.openxmlformats.org/officeDocument/2006/relationships/image" Target="../media/image14.jp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3" y="-181303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5907" y="2841809"/>
            <a:ext cx="3938023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 dirty="0">
                <a:solidFill>
                  <a:srgbClr val="FF0000"/>
                </a:solidFill>
                <a:latin typeface="Palatino Linotype" pitchFamily="18" charset="0"/>
              </a:rPr>
              <a:t>LỚP : NHÀ TRẺ</a:t>
            </a:r>
            <a:r>
              <a:rPr lang="vi-VN" sz="3184" dirty="0">
                <a:solidFill>
                  <a:srgbClr val="FF0000"/>
                </a:solidFill>
                <a:latin typeface="Palatino Linotype" pitchFamily="18" charset="0"/>
              </a:rPr>
              <a:t> D2</a:t>
            </a:r>
            <a:endParaRPr lang="en-US" sz="3184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444" y="1993131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73C93-F11F-750D-690F-CECCEBBFFEC9}"/>
              </a:ext>
            </a:extLst>
          </p:cNvPr>
          <p:cNvSpPr txBox="1"/>
          <p:nvPr/>
        </p:nvSpPr>
        <p:spPr>
          <a:xfrm>
            <a:off x="3082159" y="181303"/>
            <a:ext cx="536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ỦY BAN NHÂN DÂN QUẬN LONG BIÊN</a:t>
            </a:r>
          </a:p>
          <a:p>
            <a:pPr algn="ctr"/>
            <a:r>
              <a:rPr lang="vi-VN" b="1" dirty="0">
                <a:latin typeface="+mj-lt"/>
              </a:rPr>
              <a:t>TRƯỜNG MẦM NON BAN MAI XANH</a:t>
            </a:r>
            <a:endParaRPr lang="en-US" b="1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2A2BB0-0D00-1CFF-F040-7F0861C13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22" y="604206"/>
            <a:ext cx="1397606" cy="13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48</Words>
  <Application>Microsoft Office PowerPoint</Application>
  <PresentationFormat>Custom</PresentationFormat>
  <Paragraphs>7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113</cp:revision>
  <dcterms:created xsi:type="dcterms:W3CDTF">2022-05-01T06:34:40Z</dcterms:created>
  <dcterms:modified xsi:type="dcterms:W3CDTF">2024-09-09T12:33:21Z</dcterms:modified>
</cp:coreProperties>
</file>