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7719-B5D8-4885-A4FA-A98DA2FED94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7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0.gif"/><Relationship Id="rId5" Type="http://schemas.openxmlformats.org/officeDocument/2006/relationships/image" Target="../media/image23.gif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image" Target="../media/image4.png"/><Relationship Id="rId4" Type="http://schemas.microsoft.com/office/2007/relationships/hdphoto" Target="../media/hdphoto5.wdp"/><Relationship Id="rId9" Type="http://schemas.microsoft.com/office/2007/relationships/hdphoto" Target="../media/hdphoto3.wdp"/><Relationship Id="rId1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3.png"/><Relationship Id="rId17" Type="http://schemas.openxmlformats.org/officeDocument/2006/relationships/image" Target="../media/image19.png"/><Relationship Id="rId2" Type="http://schemas.openxmlformats.org/officeDocument/2006/relationships/image" Target="../media/image7.jp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0.gif"/><Relationship Id="rId5" Type="http://schemas.openxmlformats.org/officeDocument/2006/relationships/image" Target="../media/image23.gif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image" Target="../media/image4.png"/><Relationship Id="rId4" Type="http://schemas.microsoft.com/office/2007/relationships/hdphoto" Target="../media/hdphoto5.wdp"/><Relationship Id="rId9" Type="http://schemas.microsoft.com/office/2007/relationships/hdphoto" Target="../media/hdphoto3.wdp"/><Relationship Id="rId1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8777" y="1645921"/>
            <a:ext cx="5904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/>
              <a:t>ỦY BAN NHÂN DÂN QUẬN LONG BIÊN </a:t>
            </a:r>
          </a:p>
          <a:p>
            <a:pPr algn="ctr"/>
            <a:r>
              <a:rPr lang="vi-VN" sz="2000" b="1" dirty="0" smtClean="0"/>
              <a:t>TRƯỜNG MẦM NON BAN MAI XANH 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38" y="2490967"/>
            <a:ext cx="1178379" cy="11783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6404" y="3806506"/>
            <a:ext cx="7679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/>
              <a:t>HOẠT ĐỘNG PHÁT TRIỂN LĨNH VỰC NGÔN NGỮ </a:t>
            </a:r>
          </a:p>
          <a:p>
            <a:pPr algn="ctr"/>
            <a:r>
              <a:rPr lang="vi-VN" sz="2400" b="1" dirty="0" smtClean="0"/>
              <a:t>ĐỀ TÀI: TRUYỆN ĐÔI BẠN TỐT </a:t>
            </a:r>
          </a:p>
          <a:p>
            <a:pPr algn="ctr"/>
            <a:r>
              <a:rPr lang="vi-VN" sz="2400" b="1" dirty="0" smtClean="0"/>
              <a:t>LỚP MẪU GIÁO BÉ C3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67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900113"/>
            <a:ext cx="4171950" cy="5979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XEM VỞ KỊCH RỐI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5" y="2013436"/>
            <a:ext cx="4586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  <a:endParaRPr lang="en-US" sz="4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48" r="99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176"/>
            <a:ext cx="2559174" cy="2826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77" y="1487757"/>
            <a:ext cx="2339439" cy="2716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9" y="3953741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7" y="3953741"/>
            <a:ext cx="457200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41" y="-1083993"/>
            <a:ext cx="457200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61" y="4438650"/>
            <a:ext cx="457200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81" y="411999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5 -4.0740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54" y="-911116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82" y="4251153"/>
            <a:ext cx="3142134" cy="2457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08" y="5026877"/>
            <a:ext cx="2931704" cy="16370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48" y="5751497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66" y="-96543"/>
            <a:ext cx="4168093" cy="4851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1958" y="332509"/>
            <a:ext cx="535787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15" l="9827" r="89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" y="1187532"/>
            <a:ext cx="2900355" cy="3883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89" y="1448790"/>
            <a:ext cx="2703932" cy="3621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14" y="1055132"/>
            <a:ext cx="3339662" cy="40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51" y="4069260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83" y="5852732"/>
            <a:ext cx="1060358" cy="536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18" y="4637393"/>
            <a:ext cx="2931704" cy="16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49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2018-11-15T15:24:08Z</dcterms:created>
  <dcterms:modified xsi:type="dcterms:W3CDTF">2024-09-07T13:28:58Z</dcterms:modified>
</cp:coreProperties>
</file>