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4A7B"/>
    <a:srgbClr val="91679D"/>
    <a:srgbClr val="FFFFFF"/>
    <a:srgbClr val="835C8E"/>
    <a:srgbClr val="9B7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3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4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1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7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9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7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9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5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DB586-B95C-4A04-A58F-F630D67F278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6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4326944" y="491517"/>
            <a:ext cx="345370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</a:t>
            </a:r>
            <a:r>
              <a:rPr lang="en-US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QUẬN LONG BIÊN</a:t>
            </a:r>
            <a:endParaRPr lang="en-US" altLang="vi-VN" sz="1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</a:t>
            </a:r>
            <a:r>
              <a:rPr lang="en-US" altLang="vi-VN" sz="1800" b="1" dirty="0" smtClean="0">
                <a:latin typeface="Times New Roman" panose="02020603050405020304" charset="0"/>
                <a:cs typeface="Times New Roman" panose="02020603050405020304" charset="0"/>
              </a:rPr>
              <a:t>Ban Mai </a:t>
            </a:r>
            <a:r>
              <a:rPr lang="en-US" altLang="vi-VN" sz="1800" b="1" dirty="0" err="1" smtClean="0">
                <a:latin typeface="Times New Roman" panose="02020603050405020304" charset="0"/>
                <a:cs typeface="Times New Roman" panose="02020603050405020304" charset="0"/>
              </a:rPr>
              <a:t>Xanh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8444" y="2209715"/>
            <a:ext cx="68307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4000" b="1" dirty="0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vực</a:t>
            </a:r>
            <a:r>
              <a:rPr lang="en-US" sz="4000" b="1" dirty="0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</a:t>
            </a:r>
            <a:r>
              <a:rPr lang="en-US" sz="4000" b="1" dirty="0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triển</a:t>
            </a:r>
            <a:r>
              <a:rPr lang="en-US" sz="4000" b="1" dirty="0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4000" b="1" dirty="0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endParaRPr lang="en-US" sz="4000" b="1" dirty="0" smtClean="0">
              <a:ln w="0"/>
              <a:solidFill>
                <a:srgbClr val="604A7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5068" y="3746023"/>
            <a:ext cx="59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vi-VN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Dạy trẻ lịch sự khi có khách đến nhà</a:t>
            </a:r>
            <a:endParaRPr lang="en-US" sz="1600" dirty="0">
              <a:solidFill>
                <a:srgbClr val="91679D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298" y="4078202"/>
            <a:ext cx="394161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5 - 6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2000" dirty="0" smtClean="0">
              <a:solidFill>
                <a:srgbClr val="835C8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Vũ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Hồng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Linh</a:t>
            </a:r>
            <a:endParaRPr lang="en-US" sz="2000" dirty="0">
              <a:solidFill>
                <a:srgbClr val="835C8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3949" y="5999231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2024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2025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3120" y="2917601"/>
            <a:ext cx="5210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Khám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Xã</a:t>
            </a:r>
            <a:r>
              <a:rPr lang="en-US" sz="3200" b="1" dirty="0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hội</a:t>
            </a:r>
            <a:endParaRPr lang="en-US" sz="3200" b="1" dirty="0">
              <a:ln w="0"/>
              <a:solidFill>
                <a:srgbClr val="91679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87" y="1193953"/>
            <a:ext cx="1206499" cy="12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5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him Vành Khuyên [Official 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8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70361" y="0"/>
            <a:ext cx="854825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5" y="1312725"/>
            <a:ext cx="7647708" cy="440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21395" y="2448140"/>
            <a:ext cx="2008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khoanh tay chào khách đến nhà chơi</a:t>
            </a:r>
            <a:endParaRPr lang="en-US" sz="2800">
              <a:solidFill>
                <a:srgbClr val="604A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10559" y="2185372"/>
            <a:ext cx="2230582" cy="2341418"/>
          </a:xfrm>
          <a:prstGeom prst="roundRect">
            <a:avLst/>
          </a:prstGeom>
          <a:noFill/>
          <a:ln w="28575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7" y="2201415"/>
            <a:ext cx="2230582" cy="2341418"/>
            <a:chOff x="9074727" y="2201415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464183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xem tivi, không chào hỏi khách đến nhà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7" y="2201415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662" t="24147" r="17950" b="26611"/>
          <a:stretch/>
        </p:blipFill>
        <p:spPr>
          <a:xfrm>
            <a:off x="820588" y="1103168"/>
            <a:ext cx="7561412" cy="4650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407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30348" y="2153287"/>
            <a:ext cx="2230582" cy="2341418"/>
            <a:chOff x="8930348" y="2153287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041184" y="2402200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cầm cốc bằng 2 tay mời khách uống nước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8930348" y="2153287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6" descr="Bài thơ: PHẢI LÀ HAI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80" y="1075458"/>
            <a:ext cx="7173484" cy="4767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25781" y="0"/>
            <a:ext cx="8562108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6" y="1896614"/>
            <a:ext cx="2258291" cy="3158836"/>
            <a:chOff x="9074726" y="1896614"/>
            <a:chExt cx="2258291" cy="3158836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159382"/>
              <a:ext cx="200890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ăn uống làm rơi vãi, không biết chia sẻ đồ ăn với mọi người 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6" y="1896614"/>
              <a:ext cx="2258291" cy="3158836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838" t="21497" r="12518" b="25662"/>
          <a:stretch/>
        </p:blipFill>
        <p:spPr>
          <a:xfrm>
            <a:off x="756072" y="1104903"/>
            <a:ext cx="7681347" cy="4658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24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37164" y="0"/>
            <a:ext cx="6012872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hành động lịch sự khi khách đến nhà?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6" y="1063341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ạy trẻ biết chào hỏi lễ phép chào hỏi người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12" y="3654139"/>
            <a:ext cx="3403459" cy="2305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662" t="24147" r="17950" b="26611"/>
          <a:stretch/>
        </p:blipFill>
        <p:spPr>
          <a:xfrm>
            <a:off x="4381206" y="1061604"/>
            <a:ext cx="3408218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838" t="21497" r="12518" b="25662"/>
          <a:stretch/>
        </p:blipFill>
        <p:spPr>
          <a:xfrm>
            <a:off x="2155380" y="3654139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Bài thơ: PHẢI LÀ HAI T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935" y="1061604"/>
            <a:ext cx="3403459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6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177</Words>
  <Application>Microsoft Office PowerPoint</Application>
  <PresentationFormat>Widescreen</PresentationFormat>
  <Paragraphs>17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Techsi.vn</cp:lastModifiedBy>
  <cp:revision>12</cp:revision>
  <dcterms:created xsi:type="dcterms:W3CDTF">2024-02-26T09:14:03Z</dcterms:created>
  <dcterms:modified xsi:type="dcterms:W3CDTF">2024-08-08T02:56:33Z</dcterms:modified>
</cp:coreProperties>
</file>