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2" r:id="rId7"/>
    <p:sldId id="269" r:id="rId8"/>
    <p:sldId id="263" r:id="rId9"/>
    <p:sldId id="264" r:id="rId10"/>
    <p:sldId id="267" r:id="rId11"/>
    <p:sldId id="270" r:id="rId12"/>
    <p:sldId id="271" r:id="rId13"/>
    <p:sldId id="272" r:id="rId14"/>
    <p:sldId id="273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>
      <p:cViewPr varScale="1">
        <p:scale>
          <a:sx n="86" d="100"/>
          <a:sy n="86" d="100"/>
        </p:scale>
        <p:origin x="154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E7535-832C-4D9E-8625-B3AE003D189E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26F7D-4903-4E64-A7A2-BEE9FB297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97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6F7D-4903-4E64-A7A2-BEE9FB29744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518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DA7C1C7-8589-47BC-B4A9-5EACB97098B0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1C7-8589-47BC-B4A9-5EACB97098B0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1C7-8589-47BC-B4A9-5EACB97098B0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DA7C1C7-8589-47BC-B4A9-5EACB97098B0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DA7C1C7-8589-47BC-B4A9-5EACB97098B0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1C7-8589-47BC-B4A9-5EACB97098B0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1C7-8589-47BC-B4A9-5EACB97098B0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DA7C1C7-8589-47BC-B4A9-5EACB97098B0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1C7-8589-47BC-B4A9-5EACB97098B0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DA7C1C7-8589-47BC-B4A9-5EACB97098B0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DA7C1C7-8589-47BC-B4A9-5EACB97098B0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DA7C1C7-8589-47BC-B4A9-5EACB97098B0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jpg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2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" y="152400"/>
            <a:ext cx="8763000" cy="838200"/>
          </a:xfrm>
        </p:spPr>
        <p:txBody>
          <a:bodyPr>
            <a:normAutofit/>
          </a:bodyPr>
          <a:lstStyle/>
          <a:p>
            <a:pPr algn="ctr"/>
            <a:r>
              <a:rPr lang="en-US" sz="2400" b="0" dirty="0" smtClean="0"/>
              <a:t>ỦY BAN NHÂN DÂN QUẬN LONG BIÊN</a:t>
            </a:r>
            <a:br>
              <a:rPr lang="en-US" sz="2400" b="0" dirty="0" smtClean="0"/>
            </a:br>
            <a:r>
              <a:rPr lang="en-US" sz="2400" b="0" dirty="0" smtClean="0"/>
              <a:t>TRƯỜNG MẦM NON </a:t>
            </a:r>
            <a:r>
              <a:rPr lang="en-US" sz="2400" b="0" dirty="0" smtClean="0"/>
              <a:t>BAN MAI XANH</a:t>
            </a:r>
            <a:endParaRPr lang="en-US" sz="2400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2286000"/>
            <a:ext cx="6172200" cy="3860322"/>
          </a:xfrm>
        </p:spPr>
        <p:txBody>
          <a:bodyPr>
            <a:normAutofit/>
          </a:bodyPr>
          <a:lstStyle/>
          <a:p>
            <a:pPr algn="ctr"/>
            <a:r>
              <a:rPr lang="vi-VN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Lĩnh vực phát triển nhận thức</a:t>
            </a:r>
            <a:r>
              <a:rPr lang="vi-VN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vi-VN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vi-VN" sz="3200" b="0" dirty="0">
                <a:latin typeface="Times New Roman" pitchFamily="18" charset="0"/>
                <a:cs typeface="Times New Roman" pitchFamily="18" charset="0"/>
              </a:rPr>
              <a:t>Đề tài : Dạy trẻ ghép </a:t>
            </a:r>
            <a:r>
              <a:rPr lang="vi-VN" sz="3200" b="0" dirty="0" smtClean="0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b="0" dirty="0" smtClean="0">
                <a:latin typeface="Times New Roman" pitchFamily="18" charset="0"/>
                <a:cs typeface="Times New Roman" pitchFamily="18" charset="0"/>
              </a:rPr>
              <a:t> 1 - 1</a:t>
            </a:r>
            <a:r>
              <a:rPr lang="vi-VN" sz="3200" b="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3200" b="0" dirty="0">
                <a:latin typeface="Times New Roman" pitchFamily="18" charset="0"/>
                <a:cs typeface="Times New Roman" pitchFamily="18" charset="0"/>
              </a:rPr>
            </a:br>
            <a:r>
              <a:rPr lang="vi-VN" sz="3200" b="0" dirty="0" smtClean="0">
                <a:latin typeface="Times New Roman" pitchFamily="18" charset="0"/>
                <a:cs typeface="Times New Roman" pitchFamily="18" charset="0"/>
              </a:rPr>
              <a:t>Đối </a:t>
            </a:r>
            <a:r>
              <a:rPr lang="vi-VN" sz="3200" b="0" dirty="0">
                <a:latin typeface="Times New Roman" pitchFamily="18" charset="0"/>
                <a:cs typeface="Times New Roman" pitchFamily="18" charset="0"/>
              </a:rPr>
              <a:t>tượng trẻ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: 3</a:t>
            </a:r>
            <a:r>
              <a:rPr lang="vi-VN" sz="3200" b="0" dirty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vi-VN" sz="3200" b="0" dirty="0">
                <a:latin typeface="Times New Roman" pitchFamily="18" charset="0"/>
                <a:cs typeface="Times New Roman" pitchFamily="18" charset="0"/>
              </a:rPr>
              <a:t> tuổ</a:t>
            </a:r>
            <a:r>
              <a:rPr lang="en-US" sz="3200" b="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3200" b="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0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latin typeface="Times New Roman" pitchFamily="18" charset="0"/>
                <a:cs typeface="Times New Roman" pitchFamily="18" charset="0"/>
              </a:rPr>
              <a:t>Thúy</a:t>
            </a:r>
            <a:r>
              <a:rPr lang="en-US" sz="3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endParaRPr lang="en-US" sz="32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790883"/>
            <a:ext cx="1700931" cy="169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06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7467600" cy="6172200"/>
          </a:xfrm>
        </p:spPr>
        <p:txBody>
          <a:bodyPr>
            <a:normAutofit/>
          </a:bodyPr>
          <a:lstStyle/>
          <a:p>
            <a:r>
              <a:rPr lang="vi-VN" b="1" dirty="0"/>
              <a:t>* Trò chơi: “Kết hoa và quả”</a:t>
            </a:r>
            <a:endParaRPr lang="vi-VN" dirty="0"/>
          </a:p>
          <a:p>
            <a:r>
              <a:rPr lang="vi-VN" dirty="0"/>
              <a:t>- Cho 1/2 trẻ cầm hoa, 1/2 trẻ cầm quả, vừa đi vừa hát bài ‘Hoa kết trái’ khi nghe cô nói “Kết hoa với quả” thì các con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kết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hoa với quả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vi-VN" dirty="0"/>
              <a:t>yêu cầu của cô đề ra.</a:t>
            </a:r>
          </a:p>
          <a:p>
            <a:endParaRPr lang="vi-VN" dirty="0"/>
          </a:p>
          <a:p>
            <a:endParaRPr lang="vi-VN" dirty="0"/>
          </a:p>
          <a:p>
            <a:endParaRPr lang="vi-VN" dirty="0"/>
          </a:p>
          <a:p>
            <a:endParaRPr lang="vi-VN" dirty="0"/>
          </a:p>
          <a:p>
            <a:endParaRPr lang="vi-VN" dirty="0"/>
          </a:p>
          <a:p>
            <a:endParaRPr lang="vi-VN" dirty="0"/>
          </a:p>
          <a:p>
            <a:endParaRPr lang="vi-VN" dirty="0"/>
          </a:p>
          <a:p>
            <a:endParaRPr lang="vi-VN" dirty="0"/>
          </a:p>
          <a:p>
            <a:r>
              <a:rPr lang="vi-VN" dirty="0"/>
              <a:t>- Cho trẻ chơi 2- 3 lần.</a:t>
            </a:r>
          </a:p>
          <a:p>
            <a:endParaRPr lang="en-US" dirty="0"/>
          </a:p>
        </p:txBody>
      </p:sp>
      <p:pic>
        <p:nvPicPr>
          <p:cNvPr id="4" name="QuaGi-BeXuanMai_4hed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48200" y="5181600"/>
            <a:ext cx="1295400" cy="1295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33599"/>
            <a:ext cx="2895600" cy="3048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301240"/>
            <a:ext cx="28194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10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549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9" name="Picture 7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35814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095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9144000" y="4343400"/>
            <a:ext cx="2133600" cy="1752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9601200" y="4343400"/>
            <a:ext cx="2133600" cy="1752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5" name="AutoShape 5"/>
          <p:cNvSpPr>
            <a:spLocks noChangeArrowheads="1"/>
          </p:cNvSpPr>
          <p:nvPr/>
        </p:nvSpPr>
        <p:spPr bwMode="auto">
          <a:xfrm>
            <a:off x="152400" y="2667000"/>
            <a:ext cx="2895600" cy="175260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6" name="AutoShape 6"/>
          <p:cNvSpPr>
            <a:spLocks noChangeArrowheads="1"/>
          </p:cNvSpPr>
          <p:nvPr/>
        </p:nvSpPr>
        <p:spPr bwMode="auto">
          <a:xfrm>
            <a:off x="3200400" y="2667000"/>
            <a:ext cx="2895600" cy="175260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6088" name="Picture 8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160972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9" name="Picture 9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5" y="0"/>
            <a:ext cx="160972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58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20231E-7 L -0.941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83" y="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20231E-7 L -0.65834 0.005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17" y="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60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460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75728E-6 L 0.58802 -0.00554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92" y="-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75728E-6 L 0.88698 -0.00554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40" y="-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nimBg="1"/>
      <p:bldP spid="46083" grpId="0" animBg="1"/>
      <p:bldP spid="46085" grpId="0" animBg="1"/>
      <p:bldP spid="46085" grpId="1" animBg="1"/>
      <p:bldP spid="46086" grpId="0" animBg="1"/>
      <p:bldP spid="4608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3429000" y="4648200"/>
            <a:ext cx="2133600" cy="1752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381000" y="4648200"/>
            <a:ext cx="2133600" cy="1752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1" name="AutoShape 7"/>
          <p:cNvSpPr>
            <a:spLocks noChangeArrowheads="1"/>
          </p:cNvSpPr>
          <p:nvPr/>
        </p:nvSpPr>
        <p:spPr bwMode="auto">
          <a:xfrm>
            <a:off x="0" y="2895600"/>
            <a:ext cx="2895600" cy="175260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2" name="AutoShape 8"/>
          <p:cNvSpPr>
            <a:spLocks noChangeArrowheads="1"/>
          </p:cNvSpPr>
          <p:nvPr/>
        </p:nvSpPr>
        <p:spPr bwMode="auto">
          <a:xfrm>
            <a:off x="3048000" y="2895600"/>
            <a:ext cx="2895600" cy="175260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12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8294E-6 L 0.7 -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0" y="-27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71983E-6 L 0.71666 -0.0055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33" y="-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8294E-6 L 1.025 -0.0055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250" y="-27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71983E-6 L 1.03334 -0.0055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667" y="-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 animBg="1"/>
      <p:bldP spid="62470" grpId="0" animBg="1"/>
      <p:bldP spid="62471" grpId="0" animBg="1"/>
      <p:bldP spid="6247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This is a preview only. Click Download Now to download the templat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7" name="WordArt 3"/>
          <p:cNvSpPr>
            <a:spLocks noChangeArrowheads="1" noChangeShapeType="1" noTextEdit="1"/>
          </p:cNvSpPr>
          <p:nvPr/>
        </p:nvSpPr>
        <p:spPr bwMode="auto">
          <a:xfrm>
            <a:off x="762000" y="609600"/>
            <a:ext cx="7772400" cy="472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Trò chơi:</a:t>
            </a:r>
          </a:p>
          <a:p>
            <a:pPr algn="ctr"/>
            <a:r>
              <a:rPr lang="vi-VN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Thỏ tìm chuồng!</a:t>
            </a:r>
            <a:endParaRPr lang="en-US" sz="3600" kern="1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8156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26" y="0"/>
            <a:ext cx="9176825" cy="684217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7467600" cy="6016752"/>
          </a:xfrm>
        </p:spPr>
        <p:txBody>
          <a:bodyPr/>
          <a:lstStyle/>
          <a:p>
            <a:r>
              <a:rPr lang="vi-VN" b="1" dirty="0"/>
              <a:t>Hoạt động 3: Kết thúc hoạt động</a:t>
            </a:r>
          </a:p>
          <a:p>
            <a:endParaRPr lang="vi-VN" dirty="0"/>
          </a:p>
          <a:p>
            <a:r>
              <a:rPr lang="vi-VN" dirty="0"/>
              <a:t>- Cho trẻ nhắc lại tên hoạt động.</a:t>
            </a:r>
          </a:p>
          <a:p>
            <a:r>
              <a:rPr lang="vi-VN" dirty="0"/>
              <a:t>- Nhận xét tuyên dương.</a:t>
            </a:r>
          </a:p>
          <a:p>
            <a:r>
              <a:rPr lang="vi-VN" b="1" dirty="0"/>
              <a:t>- </a:t>
            </a:r>
            <a:r>
              <a:rPr lang="vi-VN" dirty="0"/>
              <a:t>Trẻ có nề nếp tham gia tích cực các hoạt động. Hát bài “Hoa kết trái”.</a:t>
            </a:r>
          </a:p>
          <a:p>
            <a:endParaRPr lang="vi-V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54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800" cy="807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b="1" dirty="0"/>
              <a:t>I.Mục đích yêu cầu:</a:t>
            </a:r>
            <a:r>
              <a:rPr lang="vi-VN" dirty="0"/>
              <a:t/>
            </a:r>
            <a:br>
              <a:rPr lang="vi-VN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7467600" cy="5330952"/>
          </a:xfrm>
        </p:spPr>
        <p:txBody>
          <a:bodyPr>
            <a:normAutofit/>
          </a:bodyPr>
          <a:lstStyle/>
          <a:p>
            <a:r>
              <a:rPr lang="vi-VN" b="1" dirty="0"/>
              <a:t>1. Kiến thức:</a:t>
            </a:r>
            <a:endParaRPr lang="vi-VN" dirty="0"/>
          </a:p>
          <a:p>
            <a:r>
              <a:rPr lang="vi-VN" b="1" dirty="0"/>
              <a:t>-  </a:t>
            </a:r>
            <a:r>
              <a:rPr lang="vi-VN" dirty="0"/>
              <a:t>Trẻ biết cách xếp 1 đối tượng này với 1 đối tượng khác tương ứng 1-1 với nhau theo hàng ngang hàng dọc, biết tham gia vào trò chơi cùng cô </a:t>
            </a:r>
          </a:p>
          <a:p>
            <a:r>
              <a:rPr lang="vi-VN" b="1" dirty="0"/>
              <a:t>2. Kỹ năng:</a:t>
            </a:r>
            <a:endParaRPr lang="vi-VN" dirty="0"/>
          </a:p>
          <a:p>
            <a:r>
              <a:rPr lang="vi-VN" b="1" dirty="0"/>
              <a:t>- </a:t>
            </a:r>
            <a:r>
              <a:rPr lang="vi-VN" dirty="0"/>
              <a:t>Rèn cho trẻ kỹ năng xếp tưng ứng 1 đối tượng này với 1 đối tượng khác và phát huy tính tích cực, phát triển tư duy cho trẻ</a:t>
            </a:r>
            <a:endParaRPr lang="en-US" dirty="0"/>
          </a:p>
          <a:p>
            <a:r>
              <a:rPr lang="vi-VN" b="1" dirty="0"/>
              <a:t>3. Thái độ:</a:t>
            </a:r>
            <a:endParaRPr lang="vi-VN" dirty="0"/>
          </a:p>
          <a:p>
            <a:r>
              <a:rPr lang="vi-VN" b="1" dirty="0"/>
              <a:t>- </a:t>
            </a:r>
            <a:r>
              <a:rPr lang="vi-VN" dirty="0"/>
              <a:t>Giáo dục trẻ</a:t>
            </a:r>
            <a:r>
              <a:rPr lang="vi-VN" b="1" dirty="0"/>
              <a:t> </a:t>
            </a:r>
            <a:r>
              <a:rPr lang="vi-VN" dirty="0"/>
              <a:t>có nề nếp tham gia vào các hoạt động biết giữ gìn đồ dùng đồ chơi, biết chăm sóc và bảo vệ môi trường.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9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" y="0"/>
            <a:ext cx="9144000" cy="792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467600" cy="579438"/>
          </a:xfrm>
        </p:spPr>
        <p:txBody>
          <a:bodyPr/>
          <a:lstStyle/>
          <a:p>
            <a:r>
              <a:rPr lang="vi-VN" b="1" dirty="0"/>
              <a:t>II.Chuẩn bị: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667000" y="457200"/>
            <a:ext cx="5791200" cy="4191000"/>
          </a:xfrm>
        </p:spPr>
        <p:txBody>
          <a:bodyPr/>
          <a:lstStyle/>
          <a:p>
            <a:pPr marL="0" indent="0">
              <a:buNone/>
            </a:pPr>
            <a:endParaRPr lang="vi-VN" b="1" dirty="0"/>
          </a:p>
          <a:p>
            <a:r>
              <a:rPr lang="vi-VN" b="1" dirty="0"/>
              <a:t>1, Chuẩn bị của cô</a:t>
            </a:r>
            <a:endParaRPr lang="vi-VN" dirty="0"/>
          </a:p>
          <a:p>
            <a:r>
              <a:rPr lang="vi-VN" dirty="0"/>
              <a:t>- Hoa đào- quả táo.</a:t>
            </a:r>
          </a:p>
          <a:p>
            <a:r>
              <a:rPr lang="vi-VN" dirty="0"/>
              <a:t>- Địa điểm: Lớp học sạch sẽ,đảm bảo an toàn.</a:t>
            </a:r>
          </a:p>
          <a:p>
            <a:r>
              <a:rPr lang="vi-VN" b="1" dirty="0"/>
              <a:t>2, Chuẩn bị của trẻ</a:t>
            </a:r>
          </a:p>
          <a:p>
            <a:r>
              <a:rPr lang="vi-VN" dirty="0"/>
              <a:t>- Mỗi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trẻ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hoa </a:t>
            </a:r>
            <a:r>
              <a:rPr lang="vi-VN" dirty="0"/>
              <a:t>đào- quả táo.</a:t>
            </a:r>
          </a:p>
          <a:p>
            <a:r>
              <a:rPr lang="vi-VN" dirty="0"/>
              <a:t>- Rá cho trẻ để đồ chơi</a:t>
            </a:r>
          </a:p>
          <a:p>
            <a:r>
              <a:rPr lang="vi-VN" dirty="0"/>
              <a:t>-</a:t>
            </a:r>
            <a:r>
              <a:rPr lang="en-US" dirty="0"/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Mỗi trẻ 2 Hình tam giác hình vuông </a:t>
            </a:r>
          </a:p>
        </p:txBody>
      </p:sp>
    </p:spTree>
    <p:extLst>
      <p:ext uri="{BB962C8B-B14F-4D97-AF65-F5344CB8AC3E}">
        <p14:creationId xmlns:p14="http://schemas.microsoft.com/office/powerpoint/2010/main" val="390548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dirty="0"/>
              <a:t>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0"/>
            <a:ext cx="7467600" cy="6473952"/>
          </a:xfrm>
        </p:spPr>
        <p:txBody>
          <a:bodyPr>
            <a:normAutofit/>
          </a:bodyPr>
          <a:lstStyle/>
          <a:p>
            <a:r>
              <a:rPr lang="vi-VN" b="1" dirty="0">
                <a:latin typeface="Times New Roman" pitchFamily="18" charset="0"/>
                <a:cs typeface="Times New Roman" pitchFamily="18" charset="0"/>
              </a:rPr>
              <a:t>Hoạt động 1: Ổn định tổ chức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Trò chơi: hái quả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- Cô nói cách chơi, luật chơi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- Tổ chức cho trẻ chơi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564" y="152400"/>
            <a:ext cx="5578475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992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"/>
            <a:ext cx="7467600" cy="6321552"/>
          </a:xfrm>
        </p:spPr>
        <p:txBody>
          <a:bodyPr/>
          <a:lstStyle/>
          <a:p>
            <a:pPr marL="0" indent="0">
              <a:buNone/>
            </a:pPr>
            <a:r>
              <a:rPr lang="vi-VN" b="1" dirty="0"/>
              <a:t> Hoạt động 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Trọng tâm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Trò chuyện về trò chơi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- các con vừa hái được quả gì?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- Quả táo để làm gì?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- Trước khi ăn quả các con cần làm gì?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- Nhà có ông bà bố mẹ trước khi ăn các con làm gì?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- Sau khi ăn bỏ vỏ và hạt ở đâu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=&gt; Giáo dục trẻ mời ông bà bố mẹ trước khi ăn phải rửa tay sạch sẽ và vứt rác đúng nơi quy định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  <a:p>
            <a:endParaRPr lang="vi-VN" dirty="0"/>
          </a:p>
          <a:p>
            <a:endParaRPr lang="vi-VN" dirty="0"/>
          </a:p>
          <a:p>
            <a:endParaRPr lang="vi-VN" dirty="0"/>
          </a:p>
          <a:p>
            <a:endParaRPr lang="vi-VN" dirty="0"/>
          </a:p>
          <a:p>
            <a:endParaRPr lang="vi-VN" dirty="0"/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61349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52400"/>
            <a:ext cx="7467600" cy="6321552"/>
          </a:xfrm>
        </p:spPr>
        <p:txBody>
          <a:bodyPr>
            <a:normAutofit/>
          </a:bodyPr>
          <a:lstStyle/>
          <a:p>
            <a:r>
              <a:rPr lang="vi-VN" b="1" dirty="0"/>
              <a:t> 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Cung cấp kiến thức mới (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Xếp 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tương ứng 1-1).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>
                <a:latin typeface="Times New Roman" pitchFamily="18" charset="0"/>
                <a:cs typeface="Times New Roman" pitchFamily="18" charset="0"/>
              </a:rPr>
              <a:t>- Cô giới thiệu cho trẻ xem các loại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hoa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quả.</a:t>
            </a:r>
          </a:p>
          <a:p>
            <a:r>
              <a:rPr lang="vi-VN" dirty="0"/>
              <a:t>- Cô xếp tất cả các loại quả trong rá của cô ra và xếp lên bảng.</a:t>
            </a:r>
          </a:p>
          <a:p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8" t="10580" r="13897" b="10580"/>
          <a:stretch/>
        </p:blipFill>
        <p:spPr>
          <a:xfrm>
            <a:off x="5366408" y="2343424"/>
            <a:ext cx="1720192" cy="169507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0" t="5682" r="16181" b="21594"/>
          <a:stretch/>
        </p:blipFill>
        <p:spPr>
          <a:xfrm>
            <a:off x="5338976" y="4397782"/>
            <a:ext cx="1688695" cy="182354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9" t="15476" r="16308" b="7022"/>
          <a:stretch/>
        </p:blipFill>
        <p:spPr>
          <a:xfrm>
            <a:off x="1680737" y="2276612"/>
            <a:ext cx="1702191" cy="16764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905" y="4474087"/>
            <a:ext cx="1693399" cy="169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62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26670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343400"/>
            <a:ext cx="2514600" cy="205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00200"/>
            <a:ext cx="2743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343400"/>
            <a:ext cx="2667000" cy="205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9600" y="8382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Cô cùng trẻ xếp theo hàng ngang</a:t>
            </a:r>
          </a:p>
        </p:txBody>
      </p:sp>
    </p:spTree>
    <p:extLst>
      <p:ext uri="{BB962C8B-B14F-4D97-AF65-F5344CB8AC3E}">
        <p14:creationId xmlns:p14="http://schemas.microsoft.com/office/powerpoint/2010/main" val="321858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762000"/>
            <a:ext cx="7467600" cy="5788152"/>
          </a:xfrm>
        </p:spPr>
        <p:txBody>
          <a:bodyPr/>
          <a:lstStyle/>
          <a:p>
            <a:r>
              <a:rPr lang="vi-VN" dirty="0"/>
              <a:t>- Cô và trẻ cùng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xếp theo hàng dọc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  <a:p>
            <a:endParaRPr lang="vi-VN" dirty="0"/>
          </a:p>
          <a:p>
            <a:endParaRPr lang="vi-VN" dirty="0"/>
          </a:p>
          <a:p>
            <a:endParaRPr lang="vi-VN" dirty="0"/>
          </a:p>
          <a:p>
            <a:endParaRPr lang="vi-VN" dirty="0"/>
          </a:p>
          <a:p>
            <a:endParaRPr lang="vi-VN" dirty="0"/>
          </a:p>
          <a:p>
            <a:endParaRPr lang="vi-VN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158" y="1600200"/>
            <a:ext cx="2243042" cy="1990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158" y="3962400"/>
            <a:ext cx="2395442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90" y="1600200"/>
            <a:ext cx="2222500" cy="1990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90" y="4114800"/>
            <a:ext cx="22225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707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33400"/>
            <a:ext cx="7467600" cy="5940552"/>
          </a:xfrm>
        </p:spPr>
        <p:txBody>
          <a:bodyPr>
            <a:normAutofit/>
          </a:bodyPr>
          <a:lstStyle/>
          <a:p>
            <a:r>
              <a:rPr lang="vi-VN" dirty="0"/>
              <a:t>+ Có hoa nào không có quả không?</a:t>
            </a:r>
            <a:endParaRPr lang="en-US" dirty="0"/>
          </a:p>
          <a:p>
            <a:pPr marL="0" indent="0">
              <a:buNone/>
            </a:pPr>
            <a:endParaRPr lang="vi-VN" dirty="0"/>
          </a:p>
          <a:p>
            <a:endParaRPr lang="vi-VN" dirty="0"/>
          </a:p>
          <a:p>
            <a:endParaRPr lang="vi-VN" dirty="0"/>
          </a:p>
          <a:p>
            <a:endParaRPr lang="vi-VN" dirty="0"/>
          </a:p>
          <a:p>
            <a:pPr marL="0" indent="0">
              <a:buNone/>
            </a:pPr>
            <a:endParaRPr lang="vi-V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0" t="5682" r="16181" b="21594"/>
          <a:stretch/>
        </p:blipFill>
        <p:spPr>
          <a:xfrm>
            <a:off x="1179627" y="3200400"/>
            <a:ext cx="1688695" cy="182354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273973"/>
            <a:ext cx="1700213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11430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Cô củng cố lại nói cho trẻ biết thế nào là xếp tương ứng 1-1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Cô cho cả lớp nói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Cô cho cá nhân trẻ nói xếp tương ứng 1-1</a:t>
            </a:r>
          </a:p>
        </p:txBody>
      </p:sp>
    </p:spTree>
    <p:extLst>
      <p:ext uri="{BB962C8B-B14F-4D97-AF65-F5344CB8AC3E}">
        <p14:creationId xmlns:p14="http://schemas.microsoft.com/office/powerpoint/2010/main" val="313993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195</TotalTime>
  <Words>353</Words>
  <Application>Microsoft Office PowerPoint</Application>
  <PresentationFormat>On-screen Show (4:3)</PresentationFormat>
  <Paragraphs>71</Paragraphs>
  <Slides>15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Calibri</vt:lpstr>
      <vt:lpstr>Century Schoolbook</vt:lpstr>
      <vt:lpstr>Times New Roman</vt:lpstr>
      <vt:lpstr>Wingdings</vt:lpstr>
      <vt:lpstr>Wingdings 2</vt:lpstr>
      <vt:lpstr>Oriel</vt:lpstr>
      <vt:lpstr>ỦY BAN NHÂN DÂN QUẬN LONG BIÊN TRƯỜNG MẦM NON BAN MAI XANH</vt:lpstr>
      <vt:lpstr>I.Mục đích yêu cầu: </vt:lpstr>
      <vt:lpstr>II.Chuẩn bị:</vt:lpstr>
      <vt:lpstr>*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SỞ GIÁO DỤC VÀ ĐÀO TẠO TP THÁI NGUYÊN TRƯỜNG MẦM NON QUANG TRUNG</dc:title>
  <dc:creator>Admin</dc:creator>
  <cp:lastModifiedBy>Techsi.vn</cp:lastModifiedBy>
  <cp:revision>29</cp:revision>
  <dcterms:created xsi:type="dcterms:W3CDTF">2016-12-16T00:07:03Z</dcterms:created>
  <dcterms:modified xsi:type="dcterms:W3CDTF">2024-09-19T03:38:05Z</dcterms:modified>
</cp:coreProperties>
</file>