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4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1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3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1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3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8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3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5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5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5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2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1556-5178-4AD3-8F61-79EA2A8C4B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5E326-DEAC-40C6-AD74-4FF9AA9A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447"/>
            <a:ext cx="12191999" cy="6911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5219" y="2782881"/>
            <a:ext cx="6216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02467" y="3349736"/>
            <a:ext cx="10961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  : TÔ MÀU LÁ CỜ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673884" y="3841400"/>
            <a:ext cx="51996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362044" y="4333064"/>
            <a:ext cx="78233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alt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210" y="1398702"/>
            <a:ext cx="1331573" cy="125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29234" y="2063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vi-V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 Hình Nền Powerpoint Màu Xanh Da Trời Đẹp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66" y="1902525"/>
            <a:ext cx="8220571" cy="4624070"/>
          </a:xfrm>
        </p:spPr>
      </p:pic>
      <p:sp>
        <p:nvSpPr>
          <p:cNvPr id="5" name="TextBox 4"/>
          <p:cNvSpPr txBox="1"/>
          <p:nvPr/>
        </p:nvSpPr>
        <p:spPr>
          <a:xfrm>
            <a:off x="1977425" y="1229023"/>
            <a:ext cx="851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7425" y="636008"/>
            <a:ext cx="3145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y2meta.com - Em Yêu Thủ Đô ♫ Bài Hát Vui Nhộn Cho Trẻ Mầm Non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6421" y="619423"/>
            <a:ext cx="609600" cy="6096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66" y="1832730"/>
            <a:ext cx="8220571" cy="462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9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ạo hình: Vẽ lá cờ tổ quố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2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34402" y="230188"/>
            <a:ext cx="5731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eta.com-HƯỚNG DẪN TRẺ TÔ MÀU LÁ CỜ VIỆT NAM_THƯ VIỆN MẦM NON_ TẠO HÌNH MẦM N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1591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i +999 Hình Nền Powerpoint Màu Xanh Da Trời Đẹp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986" y="233012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Cho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trẻ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hiện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Sưu tập 100+ hình nền powerpoint tạm biệ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4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77</Words>
  <Application>Microsoft Office PowerPoint</Application>
  <PresentationFormat>Widescreen</PresentationFormat>
  <Paragraphs>11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MS Mincho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Nguyen Duc</dc:creator>
  <cp:lastModifiedBy>Techsi.vn</cp:lastModifiedBy>
  <cp:revision>8</cp:revision>
  <dcterms:created xsi:type="dcterms:W3CDTF">2024-05-14T12:24:58Z</dcterms:created>
  <dcterms:modified xsi:type="dcterms:W3CDTF">2024-09-18T02:20:14Z</dcterms:modified>
</cp:coreProperties>
</file>