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4" r:id="rId2"/>
    <p:sldId id="258" r:id="rId3"/>
    <p:sldId id="257" r:id="rId4"/>
    <p:sldId id="259" r:id="rId5"/>
    <p:sldId id="270" r:id="rId6"/>
    <p:sldId id="265" r:id="rId7"/>
    <p:sldId id="266" r:id="rId8"/>
    <p:sldId id="267" r:id="rId9"/>
    <p:sldId id="271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5D9D"/>
    <a:srgbClr val="4F3D67"/>
    <a:srgbClr val="927BB1"/>
    <a:srgbClr val="B2A2C8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F5E6B-9BD0-4B3D-AF4E-C267D3BCDF0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78EF1-8F23-4994-A45E-B150C479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9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78EF1-8F23-4994-A45E-B150C47940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52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0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8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4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7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7A662-52D1-4C7C-8BD3-264B208FD189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F24F-E5EE-4A1A-94A7-3006E4CE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3455" y="35426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lvl="0" algn="ctr">
              <a:spcBef>
                <a:spcPct val="0"/>
              </a:spcBef>
            </a:pPr>
            <a:r>
              <a:rPr lang="en-US" altLang="vi-V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Trường Mầm Non Ban Mai Xanh</a:t>
            </a:r>
            <a:endParaRPr lang="en-US" altLang="vi-VN" sz="2400" b="1" dirty="0">
              <a:solidFill>
                <a:srgbClr val="C0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36" y="1643494"/>
            <a:ext cx="7035394" cy="112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977" y="2357728"/>
            <a:ext cx="6059949" cy="12802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8565" y="3429000"/>
            <a:ext cx="8525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902" y="4799390"/>
            <a:ext cx="55056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15" y="-114592"/>
            <a:ext cx="1920830" cy="174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7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9573" y="2563586"/>
            <a:ext cx="8798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C00000"/>
                </a:solidFill>
              </a:rPr>
              <a:t> </a:t>
            </a:r>
            <a:r>
              <a:rPr lang="en-US" sz="7200" b="1" smtClean="0">
                <a:solidFill>
                  <a:srgbClr val="C00000"/>
                </a:solidFill>
              </a:rPr>
              <a:t>Xin chào, hẹn gặp lại!</a:t>
            </a:r>
            <a:endParaRPr lang="en-US" sz="7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260" y="434340"/>
            <a:ext cx="1044448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6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486" y="1489259"/>
            <a:ext cx="899963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8F77AD"/>
                </a:solidFill>
                <a:effectLst/>
                <a:latin typeface="Merriweather" panose="00000500000000000000" pitchFamily="2" charset="0"/>
                <a:cs typeface="milk tea Med" pitchFamily="2" charset="-34"/>
              </a:rPr>
              <a:t>TRÒ CHƠI </a:t>
            </a:r>
            <a:r>
              <a:rPr lang="en-US" sz="4400" b="1" smtClean="0">
                <a:solidFill>
                  <a:srgbClr val="8F77AD"/>
                </a:solidFill>
                <a:effectLst/>
                <a:latin typeface="Merriweather" panose="00000500000000000000" pitchFamily="2" charset="0"/>
                <a:cs typeface="milk tea Med" pitchFamily="2" charset="-34"/>
              </a:rPr>
              <a:t>1</a:t>
            </a:r>
          </a:p>
          <a:p>
            <a:pPr algn="ctr"/>
            <a:endParaRPr lang="en-US" sz="4400" b="1" smtClean="0">
              <a:solidFill>
                <a:srgbClr val="8F77AD"/>
              </a:solidFill>
              <a:effectLst/>
              <a:latin typeface="Merriweather" panose="00000500000000000000" pitchFamily="2" charset="0"/>
              <a:cs typeface="milk tea Med" pitchFamily="2" charset="-34"/>
            </a:endParaRPr>
          </a:p>
          <a:p>
            <a:pPr algn="ctr"/>
            <a:r>
              <a:rPr lang="en-US" sz="3600" b="1">
                <a:solidFill>
                  <a:srgbClr val="8F77AD"/>
                </a:solidFill>
                <a:latin typeface="Merriweather" panose="00000500000000000000" pitchFamily="2" charset="0"/>
                <a:cs typeface="milk tea Med" pitchFamily="2" charset="-34"/>
              </a:rPr>
              <a:t> </a:t>
            </a:r>
            <a:r>
              <a:rPr lang="en-US" sz="5400" b="1" smtClean="0">
                <a:solidFill>
                  <a:srgbClr val="FF0000"/>
                </a:solidFill>
                <a:latin typeface="Merriweather" panose="00000500000000000000" pitchFamily="2" charset="0"/>
                <a:cs typeface="milk tea Med" pitchFamily="2" charset="-34"/>
              </a:rPr>
              <a:t>Nhìn nhanh chọn đúng</a:t>
            </a:r>
            <a:endParaRPr lang="en-US" sz="5400" b="1" dirty="0">
              <a:solidFill>
                <a:srgbClr val="FF0000"/>
              </a:solidFill>
              <a:effectLst/>
              <a:latin typeface="Merriweather" panose="00000500000000000000" pitchFamily="2" charset="0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37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622" y="5164974"/>
            <a:ext cx="8147858" cy="839585"/>
          </a:xfrm>
          <a:prstGeom prst="roundRect">
            <a:avLst/>
          </a:prstGeom>
          <a:solidFill>
            <a:srgbClr val="CBC1DA"/>
          </a:solidFill>
          <a:ln>
            <a:solidFill>
              <a:srgbClr val="CBC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đây có mấy cây bắp cải mấy cây súp lơ, so sánh cây náo nhiều hơn , cây nào ít hơn?</a:t>
            </a:r>
            <a:endParaRPr lang="en-US" sz="32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" y="99212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61" y="99212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79" y="992126"/>
            <a:ext cx="1229720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36" y="1111539"/>
            <a:ext cx="1230745" cy="116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53" y="2647798"/>
            <a:ext cx="1304657" cy="1243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20" y="2618006"/>
            <a:ext cx="1304657" cy="1243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887" y="2618006"/>
            <a:ext cx="1304657" cy="1243692"/>
          </a:xfrm>
          <a:prstGeom prst="rect">
            <a:avLst/>
          </a:prstGeom>
        </p:spPr>
      </p:pic>
      <p:pic>
        <p:nvPicPr>
          <p:cNvPr id="20" name="Picture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62" y="992126"/>
            <a:ext cx="1230744" cy="116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49600" y="992126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C00000"/>
                </a:solidFill>
              </a:rPr>
              <a:t>5</a:t>
            </a:r>
            <a:endParaRPr lang="en-US" sz="9600" b="1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96701" y="2647798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mtClean="0">
                <a:solidFill>
                  <a:srgbClr val="C00000"/>
                </a:solidFill>
              </a:rPr>
              <a:t>3</a:t>
            </a:r>
            <a:endParaRPr lang="en-US" sz="8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vepik.com/free-png/20210922/lovepik-cartoon-carrot-png-image_401160897_wh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63" y="497565"/>
            <a:ext cx="3020786" cy="30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Mq6yQ-c8McXbFznKzURsIgHaGk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31" y="3926568"/>
            <a:ext cx="2362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.lovepik.com/free-png/20210922/lovepik-cartoon-carrot-png-image_401160897_wh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18" y="497565"/>
            <a:ext cx="3020786" cy="30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.lovepik.com/free-png/20210922/lovepik-cartoon-carrot-png-image_401160897_wh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204" y="534840"/>
            <a:ext cx="3020786" cy="30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tse1.mm.bing.net/th?id=OIP.Mq6yQ-c8McXbFznKzURsIgHaGk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1" y="3926565"/>
            <a:ext cx="2362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tse1.mm.bing.net/th?id=OIP.Mq6yQ-c8McXbFznKzURsIgHaGk&amp;pid=Api&amp;P=0&amp;h=22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37" y="3926566"/>
            <a:ext cx="2362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48870" y="2007959"/>
            <a:ext cx="11592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smtClean="0">
                <a:solidFill>
                  <a:srgbClr val="002060"/>
                </a:solidFill>
              </a:rPr>
              <a:t>3</a:t>
            </a:r>
            <a:endParaRPr lang="en-US" sz="15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4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5145" y="973003"/>
            <a:ext cx="5798510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4F3D6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THÊM VÀO CHO ĐỦ</a:t>
            </a:r>
          </a:p>
        </p:txBody>
      </p:sp>
      <p:sp>
        <p:nvSpPr>
          <p:cNvPr id="4" name="Rectangle 3"/>
          <p:cNvSpPr/>
          <p:nvPr/>
        </p:nvSpPr>
        <p:spPr>
          <a:xfrm>
            <a:off x="2184400" y="3144982"/>
            <a:ext cx="7620000" cy="22510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lắng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Sau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kích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uôt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vào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đáp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án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cho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đúng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cười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Nếu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trả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lời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sai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sẽ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mếu</a:t>
            </a:r>
            <a:r>
              <a:rPr lang="en-US" sz="2400" smtClean="0">
                <a:ln w="0"/>
                <a:solidFill>
                  <a:srgbClr val="785D9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anose="020B0604020202020204" pitchFamily="34" charset="0"/>
              </a:rPr>
              <a:t>.</a:t>
            </a:r>
            <a:endParaRPr lang="en-US" sz="2400" dirty="0">
              <a:ln w="0"/>
              <a:solidFill>
                <a:srgbClr val="785D9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ĩa Nhựa - Vĩ Hưng Plas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3" b="26434"/>
          <a:stretch>
            <a:fillRect/>
          </a:stretch>
        </p:blipFill>
        <p:spPr bwMode="auto">
          <a:xfrm>
            <a:off x="1404539" y="822061"/>
            <a:ext cx="8535806" cy="23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583585" y="1030024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046213" y="991488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3634057" y="1911751"/>
            <a:ext cx="1149960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4884543" y="1900639"/>
            <a:ext cx="1149959" cy="1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07" y="4295782"/>
            <a:ext cx="2200463" cy="14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6" y="4578337"/>
            <a:ext cx="2681580" cy="148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25" y="3620262"/>
            <a:ext cx="2897898" cy="152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8987"/>
            <a:ext cx="913751" cy="9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265232" y="4251333"/>
            <a:ext cx="1025639" cy="11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2" y="2790369"/>
            <a:ext cx="1769080" cy="16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30" y="3157437"/>
            <a:ext cx="1079030" cy="107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42907" y="4210057"/>
            <a:ext cx="24366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10" y="2545390"/>
            <a:ext cx="1077254" cy="107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4522775"/>
            <a:ext cx="2681580" cy="14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10390625" y="357263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8923775" y="3625024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6324600" y="4697400"/>
            <a:ext cx="913751" cy="99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5319713" y="4600562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r="18333"/>
          <a:stretch>
            <a:fillRect/>
          </a:stretch>
        </p:blipFill>
        <p:spPr bwMode="auto">
          <a:xfrm>
            <a:off x="9730225" y="3896488"/>
            <a:ext cx="913752" cy="99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7" y="7512058"/>
            <a:ext cx="540791" cy="5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29162" y="3703626"/>
            <a:ext cx="2681581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5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8220057" y="3972592"/>
            <a:ext cx="3260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35050"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50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50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505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5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altLang="en-US" sz="8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50376" y="635364"/>
            <a:ext cx="255808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38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13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-0.02338 L 0.40703 -0.37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49" y="-1"/>
            <a:ext cx="5877214" cy="68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474">
            <a:off x="310600" y="1774098"/>
            <a:ext cx="934153" cy="10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3293">
            <a:off x="2793188" y="675937"/>
            <a:ext cx="934154" cy="10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982">
            <a:off x="9272588" y="5472979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4244">
            <a:off x="7766050" y="5417416"/>
            <a:ext cx="11080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744">
            <a:off x="6272213" y="5533304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915">
            <a:off x="9272588" y="3558454"/>
            <a:ext cx="11080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028">
            <a:off x="7773988" y="3569566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3417">
            <a:off x="9142413" y="1650279"/>
            <a:ext cx="11096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191500" y="1702666"/>
            <a:ext cx="2701925" cy="1312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1800" y="3539404"/>
            <a:ext cx="4111625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6088" y="5415829"/>
            <a:ext cx="5033962" cy="1312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79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588" y="1896341"/>
            <a:ext cx="923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425" y="5457104"/>
            <a:ext cx="12985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663" y="3796579"/>
            <a:ext cx="995362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ru be ngủ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5826991"/>
            <a:ext cx="69056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6387798" y="117911"/>
            <a:ext cx="93166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sz="115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9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-2.0915E-6 L -0.40005 -0.5902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2" y="-2951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618E-6 -1.96078E-6 L -0.36834 -0.4217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17" y="-210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294E-7 -6.53595E-7 L -0.36374 -0.668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87" y="-33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901" y="1698171"/>
            <a:ext cx="97997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mtClean="0">
                <a:solidFill>
                  <a:srgbClr val="C00000"/>
                </a:solidFill>
              </a:rPr>
              <a:t>Trò chơi 3: Kết Bạn</a:t>
            </a:r>
            <a:endParaRPr lang="en-US" sz="9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155</Words>
  <Application>Microsoft Office PowerPoint</Application>
  <PresentationFormat>Widescreen</PresentationFormat>
  <Paragraphs>29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Merriweather</vt:lpstr>
      <vt:lpstr>milk tea Med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20</cp:revision>
  <dcterms:created xsi:type="dcterms:W3CDTF">2024-05-08T08:28:28Z</dcterms:created>
  <dcterms:modified xsi:type="dcterms:W3CDTF">2024-09-18T02:32:11Z</dcterms:modified>
</cp:coreProperties>
</file>