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13-Sep-24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8814" y="19903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ỦY BAN NHÂN DÂN QUẬN LONG BIÊN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TRƯỜNG MẦM NON BAN MAI XANH 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879" y="1140203"/>
            <a:ext cx="1481456" cy="14875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2386" y="311166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+mj-lt"/>
              </a:rPr>
              <a:t>LĨNH VỰC PHÁT TRIỂN NGÔN NGỮ</a:t>
            </a:r>
            <a:endParaRPr lang="vi-VN" sz="3200" b="1" dirty="0" smtClean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   </a:t>
            </a:r>
            <a:r>
              <a:rPr lang="en-US" sz="3200" b="1" dirty="0" smtClean="0">
                <a:solidFill>
                  <a:srgbClr val="7030A0"/>
                </a:solidFill>
                <a:latin typeface="+mj-lt"/>
              </a:rPr>
              <a:t>ĐỀ TÀI</a:t>
            </a:r>
            <a:r>
              <a:rPr lang="vi-VN" sz="3200" b="1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+mj-lt"/>
              </a:rPr>
              <a:t>TRUYỆN “ĐÔI BẠN TỐT”</a:t>
            </a:r>
            <a:endParaRPr lang="vi-VN" sz="3200" b="1" dirty="0" smtClean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vi-VN" b="1" dirty="0" smtClean="0">
                <a:latin typeface="+mj-lt"/>
              </a:rPr>
              <a:t>    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LỚP MẪU GIÁO BÉ C4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0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8000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55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2018-11-15T15:24:08Z</dcterms:created>
  <dcterms:modified xsi:type="dcterms:W3CDTF">2024-09-13T05:31:20Z</dcterms:modified>
</cp:coreProperties>
</file>