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5" r:id="rId2"/>
    <p:sldId id="260" r:id="rId3"/>
    <p:sldId id="268" r:id="rId4"/>
    <p:sldId id="261" r:id="rId5"/>
    <p:sldId id="262" r:id="rId6"/>
    <p:sldId id="264" r:id="rId7"/>
    <p:sldId id="266" r:id="rId8"/>
    <p:sldId id="272" r:id="rId9"/>
    <p:sldId id="27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13-Sep-24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45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13-Sep-24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13-Sep-24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13-Sep-24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13-Sep-24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13-Sep-24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13-Sep-24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13-Sep-24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jpe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7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5.jpe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2.jpeg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760538" y="223838"/>
            <a:ext cx="82819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 </a:t>
            </a: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628775"/>
            <a:ext cx="1485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1631950" y="3849688"/>
            <a:ext cx="92884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ÀI:NHẬN BIẾT HÌNH TAM GIÁC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MẪU GIÁO BÉ 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01015" y="2409825"/>
            <a:ext cx="11190605" cy="13925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Hẹn gặp lại các con vào các buổi học sau</a:t>
            </a:r>
            <a:endParaRPr lang="en-US" sz="48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FILE_20220112_040858_1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509714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6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1845" y="0"/>
            <a:ext cx="5577840" cy="635000"/>
            <a:chOff x="5230" y="239"/>
            <a:chExt cx="8784" cy="1000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6839" y="239"/>
              <a:ext cx="552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Đây là hình gì?</a:t>
              </a:r>
            </a:p>
          </p:txBody>
        </p:sp>
      </p:grpSp>
      <p:sp>
        <p:nvSpPr>
          <p:cNvPr id="2" name="Isosceles Triangle 1"/>
          <p:cNvSpPr/>
          <p:nvPr/>
        </p:nvSpPr>
        <p:spPr>
          <a:xfrm>
            <a:off x="4029075" y="1134110"/>
            <a:ext cx="4322445" cy="357632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Picture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69410" y="5141595"/>
            <a:ext cx="4035425" cy="822960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 rot="19920000">
            <a:off x="7350760" y="2482215"/>
            <a:ext cx="784225" cy="492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3740000">
            <a:off x="4411980" y="2186305"/>
            <a:ext cx="777875" cy="5099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5160000">
            <a:off x="5989955" y="4865370"/>
            <a:ext cx="645160" cy="4165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FILE_20220112_040858_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506412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04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125 0.00138889 L 0.00171875 0.0585185 " pathEditMode="relative" rAng="0" ptsTypes="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 bldLvl="0" animBg="1"/>
      <p:bldP spid="12" grpId="0" bldLvl="0" animBg="1"/>
      <p:bldP spid="1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06445" y="0"/>
            <a:ext cx="5579110" cy="635635"/>
            <a:chOff x="5229" y="239"/>
            <a:chExt cx="8786" cy="1001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5229" y="239"/>
              <a:ext cx="878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Tìm các đồ vật có dạng hình tam giác</a:t>
              </a:r>
            </a:p>
          </p:txBody>
        </p:sp>
      </p:grpSp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887980" y="1151255"/>
            <a:ext cx="2501900" cy="2179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Content Placeholder 105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039485" y="3818255"/>
            <a:ext cx="4117340" cy="238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8056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4040" y="1246505"/>
            <a:ext cx="2112645" cy="20847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2937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2130" y="4039870"/>
            <a:ext cx="2133600" cy="194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FILE_20220112_040858_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90120" y="457454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21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7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3175"/>
            <a:ext cx="12191365" cy="6855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45840" y="2860675"/>
            <a:ext cx="5617210" cy="305435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Trò chơi 1:</a:t>
            </a:r>
            <a:r>
              <a:rPr lang="en-US" sz="8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6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Hình nào biến mất?</a:t>
            </a:r>
          </a:p>
        </p:txBody>
      </p:sp>
      <p:pic>
        <p:nvPicPr>
          <p:cNvPr id="7" name="FILE_20220112_040858_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90755" y="445516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909445" y="1856740"/>
            <a:ext cx="3484880" cy="33350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6584950" y="1736090"/>
            <a:ext cx="4322445" cy="357632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FILE_20220112_040858_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00585" y="448754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6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ldLvl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932940" y="596900"/>
            <a:ext cx="3089275" cy="2841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7026910" y="596900"/>
            <a:ext cx="3298190" cy="2841625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s 1"/>
          <p:cNvSpPr/>
          <p:nvPr/>
        </p:nvSpPr>
        <p:spPr>
          <a:xfrm>
            <a:off x="4098925" y="3905250"/>
            <a:ext cx="4190365" cy="23126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FILE_20220112_040857_1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59945" y="413956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6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1" animBg="1"/>
      <p:bldP spid="5" grpId="2" bldLvl="0" animBg="1"/>
      <p:bldP spid="5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80970" y="1619250"/>
            <a:ext cx="7223125" cy="279273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en-US" sz="72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Trò chơi 2:</a:t>
            </a:r>
            <a:r>
              <a:rPr lang="en-US" sz="720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Thử tài của bé</a:t>
            </a:r>
            <a:endParaRPr lang="en-US" sz="7200" dirty="0" smtClean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FILE_20220112_040858_1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58370" y="375856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4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Content Placeholder 10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35635" y="541020"/>
            <a:ext cx="3900805" cy="2426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8056" name="Picture 8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913890" y="3686810"/>
            <a:ext cx="1767840" cy="1744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9640" y="3392170"/>
            <a:ext cx="2501900" cy="2179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goi-sofa-tron-banh-donut-dep-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1480" y="721360"/>
            <a:ext cx="3538220" cy="2246630"/>
          </a:xfrm>
          <a:prstGeom prst="rect">
            <a:avLst/>
          </a:prstGeom>
        </p:spPr>
      </p:pic>
      <p:pic>
        <p:nvPicPr>
          <p:cNvPr id="100" name="Picture 99"/>
          <p:cNvPicPr/>
          <p:nvPr/>
        </p:nvPicPr>
        <p:blipFill>
          <a:blip r:embed="rId8"/>
          <a:stretch>
            <a:fillRect/>
          </a:stretch>
        </p:blipFill>
        <p:spPr>
          <a:xfrm>
            <a:off x="7981315" y="653415"/>
            <a:ext cx="3185160" cy="2669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/>
          <p:nvPr/>
        </p:nvPicPr>
        <p:blipFill>
          <a:blip r:embed="rId9"/>
          <a:stretch>
            <a:fillRect/>
          </a:stretch>
        </p:blipFill>
        <p:spPr>
          <a:xfrm>
            <a:off x="8437880" y="3322955"/>
            <a:ext cx="2272665" cy="22021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FILE_20220112_040857_1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12345" y="480314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0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125 0.00888889 L 0.0873958 0.238241 " pathEditMode="relative" rAng="0" ptsTypes="">
                                      <p:cBhvr>
                                        <p:cTn id="2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5885 -0.162407 " pathEditMode="relative" rAng="0" ptsTypes="">
                                      <p:cBhvr>
                                        <p:cTn id="2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80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6" name="Picture 8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073275" y="3284220"/>
            <a:ext cx="2812415" cy="2776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Content Placeholder 99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008370" y="2506345"/>
            <a:ext cx="4787900" cy="3956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goi-sofa-tron-banh-donut-dep-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3995" y="796925"/>
            <a:ext cx="3538220" cy="2246630"/>
          </a:xfrm>
          <a:prstGeom prst="rect">
            <a:avLst/>
          </a:prstGeom>
        </p:spPr>
      </p:pic>
      <p:pic>
        <p:nvPicPr>
          <p:cNvPr id="7" name="Content Placeholder 5" descr="-5Cg7e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7670" y="635000"/>
            <a:ext cx="3602990" cy="2407920"/>
          </a:xfrm>
          <a:prstGeom prst="rect">
            <a:avLst/>
          </a:prstGeom>
        </p:spPr>
      </p:pic>
      <p:pic>
        <p:nvPicPr>
          <p:cNvPr id="8" name="FILE_20220112_040858_1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12345" y="466217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75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33333 0 L -0.000833333 0.236296 " pathEditMode="relative" rAng="0" ptsTypes="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03125 -0.208611 " pathEditMode="relative" rAng="0" ptsTypes="">
                                      <p:cBhvr>
                                        <p:cTn id="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64</Words>
  <Application>Microsoft Office PowerPoint</Application>
  <PresentationFormat>Widescreen</PresentationFormat>
  <Paragraphs>11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_x000b_</dc:title>
  <dc:creator/>
  <cp:lastModifiedBy>Techsi.vn</cp:lastModifiedBy>
  <cp:revision>9</cp:revision>
  <dcterms:created xsi:type="dcterms:W3CDTF">2021-09-04T07:18:00Z</dcterms:created>
  <dcterms:modified xsi:type="dcterms:W3CDTF">2024-09-13T05:38:37Z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33AFEAB3BA564D3CA6215B3398EBFFCA</vt:lpwstr>
  </property>
  <property fmtid="{D5CDD505-2E9C-101B-9397-08002B2CF9AE}" pid="3" name="KSOProductBuildVer">
    <vt:lpwstr>1033-11.2.0.10463</vt:lpwstr>
  </property>
</Properties>
</file>