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2" r:id="rId2"/>
    <p:sldId id="258" r:id="rId3"/>
    <p:sldId id="266" r:id="rId4"/>
    <p:sldId id="267" r:id="rId5"/>
    <p:sldId id="269" r:id="rId6"/>
    <p:sldId id="270" r:id="rId7"/>
    <p:sldId id="274" r:id="rId8"/>
    <p:sldId id="257" r:id="rId9"/>
    <p:sldId id="261" r:id="rId10"/>
    <p:sldId id="259" r:id="rId11"/>
    <p:sldId id="260" r:id="rId12"/>
    <p:sldId id="27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UTM Avo" panose="02040603050506020204" pitchFamily="18"/>
      <p:regular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0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904943" y="4392706"/>
            <a:ext cx="706046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: NBPB “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D1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4F04A-777C-84DD-2F36-C50C9A9BF9F1}"/>
              </a:ext>
            </a:extLst>
          </p:cNvPr>
          <p:cNvSpPr txBox="1"/>
          <p:nvPr/>
        </p:nvSpPr>
        <p:spPr>
          <a:xfrm>
            <a:off x="3046709" y="2240831"/>
            <a:ext cx="6098582" cy="855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61"/>
              </a:lnSpc>
            </a:pPr>
            <a:r>
              <a:rPr lang="en-US" sz="1800" b="1" dirty="0">
                <a:latin typeface="UTM Avo" panose="02040603050506020204" pitchFamily="18"/>
              </a:rPr>
              <a:t>ỦY BAN NHÂN DÂN QUẬN LONG BIÊN</a:t>
            </a:r>
          </a:p>
          <a:p>
            <a:pPr algn="ctr">
              <a:lnSpc>
                <a:spcPts val="3161"/>
              </a:lnSpc>
            </a:pPr>
            <a:r>
              <a:rPr lang="en-US" sz="1800" b="1" dirty="0">
                <a:latin typeface="UTM Avo" panose="02040603050506020204" pitchFamily="18"/>
              </a:rPr>
              <a:t>TRƯỜNG MẦM NON BAN MAI XANH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4890B91-C205-8812-347A-90A50FE84E81}"/>
              </a:ext>
            </a:extLst>
          </p:cNvPr>
          <p:cNvSpPr/>
          <p:nvPr/>
        </p:nvSpPr>
        <p:spPr>
          <a:xfrm>
            <a:off x="5764260" y="3134494"/>
            <a:ext cx="1341831" cy="1154982"/>
          </a:xfrm>
          <a:custGeom>
            <a:avLst/>
            <a:gdLst/>
            <a:ahLst/>
            <a:cxnLst/>
            <a:rect l="l" t="t" r="r" b="b"/>
            <a:pathLst>
              <a:path w="3128544" h="3128544">
                <a:moveTo>
                  <a:pt x="0" y="0"/>
                </a:moveTo>
                <a:lnTo>
                  <a:pt x="3128544" y="0"/>
                </a:lnTo>
                <a:lnTo>
                  <a:pt x="3128544" y="3128543"/>
                </a:lnTo>
                <a:lnTo>
                  <a:pt x="0" y="3128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sp>
        <p:nvSpPr>
          <p:cNvPr id="1048636" name="Pentagon 7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vàng </a:t>
            </a: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sp>
        <p:nvSpPr>
          <p:cNvPr id="1048639" name="Pentagon 7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</a:t>
            </a: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342" y="1271539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723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703B14-C670-E119-FA65-ED0E214C1DA0}"/>
              </a:ext>
            </a:extLst>
          </p:cNvPr>
          <p:cNvSpPr/>
          <p:nvPr/>
        </p:nvSpPr>
        <p:spPr>
          <a:xfrm>
            <a:off x="323676" y="19373"/>
            <a:ext cx="3438239" cy="7865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dirty="0">
                <a:solidFill>
                  <a:schemeClr val="tx1"/>
                </a:solidFill>
              </a:rPr>
              <a:t>Khám phá hộp quà bí mật</a:t>
            </a:r>
          </a:p>
          <a:p>
            <a:pPr algn="ctr"/>
            <a:endParaRPr lang="en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8" y="1163782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201295" y="432261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9" y="217384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146473" y="465514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Là quả chuối</a:t>
            </a:r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3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cam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2057935"/>
            <a:ext cx="7756634" cy="27414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 </a:t>
            </a:r>
          </a:p>
          <a:p>
            <a:pPr algn="ctr"/>
            <a:r>
              <a:rPr lang="vi-V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/>
              </a:rPr>
              <a:t>TRÒ CHƠI:</a:t>
            </a:r>
          </a:p>
          <a:p>
            <a:pPr algn="ctr"/>
            <a:r>
              <a:rPr lang="vi-V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/>
              </a:rPr>
              <a:t>AI THÔNG MINH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Qủa cam</a:t>
            </a:r>
          </a:p>
        </p:txBody>
      </p:sp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685685" y="5605658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</a:t>
            </a:r>
          </a:p>
        </p:txBody>
      </p:sp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101</Words>
  <Application>Microsoft Macintosh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UTM Avo</vt:lpstr>
      <vt:lpstr>Calibri</vt:lpstr>
      <vt:lpstr>Arial</vt:lpstr>
      <vt:lpstr>Tahoma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Microsoft Office User</cp:lastModifiedBy>
  <cp:revision>19</cp:revision>
  <dcterms:created xsi:type="dcterms:W3CDTF">2018-07-11T00:54:56Z</dcterms:created>
  <dcterms:modified xsi:type="dcterms:W3CDTF">2024-09-10T12:52:42Z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