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60" r:id="rId4"/>
    <p:sldId id="267" r:id="rId5"/>
    <p:sldId id="261" r:id="rId6"/>
    <p:sldId id="262" r:id="rId7"/>
    <p:sldId id="265" r:id="rId8"/>
    <p:sldId id="266" r:id="rId9"/>
    <p:sldId id="268" r:id="rId10"/>
    <p:sldId id="26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86" autoAdjust="0"/>
    <p:restoredTop sz="94660"/>
  </p:normalViewPr>
  <p:slideViewPr>
    <p:cSldViewPr snapToGrid="0">
      <p:cViewPr varScale="1">
        <p:scale>
          <a:sx n="73" d="100"/>
          <a:sy n="73" d="100"/>
        </p:scale>
        <p:origin x="6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C4B596-E7A8-4801-972E-F396E2FE769B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1F4CB1-ED08-4F4D-81D8-6772EDAEA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93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0B609-D0CD-4C30-8AB3-0A8BC94B17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47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CA76-07F0-4C8D-8AB1-E09F8F20248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CE8B-0E9A-46BC-927B-C1EDD8E0B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738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CA76-07F0-4C8D-8AB1-E09F8F20248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CE8B-0E9A-46BC-927B-C1EDD8E0B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67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CA76-07F0-4C8D-8AB1-E09F8F20248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CE8B-0E9A-46BC-927B-C1EDD8E0B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84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CA76-07F0-4C8D-8AB1-E09F8F20248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CE8B-0E9A-46BC-927B-C1EDD8E0B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54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CA76-07F0-4C8D-8AB1-E09F8F20248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CE8B-0E9A-46BC-927B-C1EDD8E0B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359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CA76-07F0-4C8D-8AB1-E09F8F20248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CE8B-0E9A-46BC-927B-C1EDD8E0B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340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CA76-07F0-4C8D-8AB1-E09F8F20248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CE8B-0E9A-46BC-927B-C1EDD8E0B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55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CA76-07F0-4C8D-8AB1-E09F8F20248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CE8B-0E9A-46BC-927B-C1EDD8E0B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55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CA76-07F0-4C8D-8AB1-E09F8F20248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CE8B-0E9A-46BC-927B-C1EDD8E0B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864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CA76-07F0-4C8D-8AB1-E09F8F20248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CE8B-0E9A-46BC-927B-C1EDD8E0B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746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CCA76-07F0-4C8D-8AB1-E09F8F20248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0CE8B-0E9A-46BC-927B-C1EDD8E0B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446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CCA76-07F0-4C8D-8AB1-E09F8F20248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0CE8B-0E9A-46BC-927B-C1EDD8E0B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624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NUL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21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image" Target="../media/image10.jp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jpeg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audio" Target="../media/audio1.wav"/><Relationship Id="rId5" Type="http://schemas.microsoft.com/office/2007/relationships/hdphoto" Target="../media/hdphoto5.wdp"/><Relationship Id="rId10" Type="http://schemas.openxmlformats.org/officeDocument/2006/relationships/image" Target="../media/image9.png"/><Relationship Id="rId4" Type="http://schemas.openxmlformats.org/officeDocument/2006/relationships/image" Target="../media/image16.png"/><Relationship Id="rId9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5.jpeg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audio" Target="../media/audio1.wav"/><Relationship Id="rId5" Type="http://schemas.microsoft.com/office/2007/relationships/hdphoto" Target="../media/hdphoto7.wdp"/><Relationship Id="rId10" Type="http://schemas.openxmlformats.org/officeDocument/2006/relationships/image" Target="../media/image9.png"/><Relationship Id="rId4" Type="http://schemas.openxmlformats.org/officeDocument/2006/relationships/image" Target="../media/image19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56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48149" y="52981"/>
            <a:ext cx="67404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MẦM NON </a:t>
            </a:r>
            <a:r>
              <a:rPr lang="en-US" sz="2000" b="1" noProof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MAI XANH</a:t>
            </a:r>
            <a:endParaRPr kumimoji="0" lang="en-US" sz="2000" b="1" i="0" u="none" strike="noStrike" kern="1200" cap="none" spc="0" normalizeH="0" baseline="0" noProof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******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22900" y="3180433"/>
            <a:ext cx="8051296" cy="182376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CC0099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 QUEN VĂN HỌC</a:t>
            </a:r>
            <a:endParaRPr kumimoji="0" lang="en-US" sz="5400" b="1" i="0" u="none" strike="noStrike" kern="1200" cap="none" spc="0" normalizeH="0" baseline="0" noProof="0">
              <a:ln w="12700">
                <a:solidFill>
                  <a:srgbClr val="44546A">
                    <a:lumMod val="75000"/>
                  </a:srgbClr>
                </a:solidFill>
                <a:prstDash val="solid"/>
              </a:ln>
              <a:solidFill>
                <a:srgbClr val="CC0099"/>
              </a:solidFill>
              <a:effectLst>
                <a:outerShdw dist="38100" dir="2640000" algn="bl" rotWithShape="0">
                  <a:srgbClr val="44546A">
                    <a:lumMod val="7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03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 w="12700" cmpd="sng">
                <a:solidFill>
                  <a:srgbClr val="FFC000"/>
                </a:solidFill>
                <a:prstDash val="solid"/>
              </a:ln>
              <a:gradFill>
                <a:gsLst>
                  <a:gs pos="0">
                    <a:srgbClr val="FFC000"/>
                  </a:gs>
                  <a:gs pos="4000">
                    <a:srgbClr val="FFC000">
                      <a:lumMod val="60000"/>
                      <a:lumOff val="40000"/>
                    </a:srgbClr>
                  </a:gs>
                  <a:gs pos="87000">
                    <a:srgbClr val="FFC000">
                      <a:lumMod val="20000"/>
                      <a:lumOff val="8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35977" y="3979189"/>
            <a:ext cx="66382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 tài: Truyện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 Gà trống và vịt bầu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: Mẫu giáo bé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 thực hiện: Nguyễn Thị Thanh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11188" y="6254146"/>
            <a:ext cx="3474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 học: 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2024- 2025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709" y="1106596"/>
            <a:ext cx="1259314" cy="125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4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uyện gà trống và vịt bầu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786"/>
            <a:ext cx="1018120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91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5" name="TextBox 4"/>
          <p:cNvSpPr txBox="1"/>
          <p:nvPr/>
        </p:nvSpPr>
        <p:spPr>
          <a:xfrm>
            <a:off x="2119745" y="1506022"/>
            <a:ext cx="7259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 rot="21269608">
            <a:off x="1808609" y="1690688"/>
            <a:ext cx="81868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 nội dung truyện</a:t>
            </a:r>
            <a:endParaRPr lang="en-US" sz="5400" b="1" cap="none" spc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17" y="44132"/>
            <a:ext cx="1021289" cy="101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02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video siêu đẹp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48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hám phá: Con gà- Con vịt | MN Việt Hư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7" b="95251" l="52493" r="96285">
                        <a14:foregroundMark x1="64223" y1="79469" x2="64223" y2="79469"/>
                        <a14:foregroundMark x1="62170" y1="58380" x2="62170" y2="58380"/>
                        <a14:foregroundMark x1="65787" y1="43715" x2="65787" y2="43715"/>
                        <a14:foregroundMark x1="69110" y1="47905" x2="69110" y2="47905"/>
                        <a14:foregroundMark x1="75171" y1="58240" x2="75171" y2="58240"/>
                        <a14:foregroundMark x1="84066" y1="58240" x2="84066" y2="58240"/>
                        <a14:foregroundMark x1="85239" y1="57263" x2="85239" y2="57263"/>
                        <a14:foregroundMark x1="87292" y1="65642" x2="87292" y2="65642"/>
                        <a14:foregroundMark x1="84555" y1="73324" x2="84555" y2="73324"/>
                        <a14:foregroundMark x1="87390" y1="78911" x2="87390" y2="78911"/>
                        <a14:foregroundMark x1="87097" y1="79749" x2="87097" y2="79749"/>
                        <a14:foregroundMark x1="86999" y1="79749" x2="86999" y2="79749"/>
                        <a14:foregroundMark x1="85239" y1="83659" x2="85239" y2="83659"/>
                        <a14:foregroundMark x1="84555" y1="88547" x2="84555" y2="88547"/>
                        <a14:foregroundMark x1="89541" y1="82542" x2="89541" y2="82542"/>
                        <a14:foregroundMark x1="92375" y1="77933" x2="92375" y2="77933"/>
                        <a14:foregroundMark x1="88759" y1="65642" x2="88759" y2="65642"/>
                        <a14:foregroundMark x1="73998" y1="86034" x2="73998" y2="86034"/>
                        <a14:foregroundMark x1="77615" y1="87151" x2="77615" y2="87151"/>
                        <a14:foregroundMark x1="78104" y1="89804" x2="78104" y2="89804"/>
                        <a14:foregroundMark x1="58162" y1="88687" x2="58162" y2="88687"/>
                        <a14:foregroundMark x1="61095" y1="87709" x2="61095" y2="87709"/>
                        <a14:foregroundMark x1="62952" y1="83659" x2="62952" y2="83659"/>
                        <a14:foregroundMark x1="57185" y1="63966" x2="57185" y2="63966"/>
                        <a14:foregroundMark x1="56305" y1="58799" x2="56305" y2="58799"/>
                        <a14:foregroundMark x1="56403" y1="55168" x2="56403" y2="55168"/>
                        <a14:foregroundMark x1="56403" y1="52095" x2="56403" y2="52095"/>
                        <a14:foregroundMark x1="56598" y1="51955" x2="56989" y2="51955"/>
                        <a14:foregroundMark x1="61290" y1="54330" x2="61290" y2="54330"/>
                        <a14:foregroundMark x1="69306" y1="55168" x2="69306" y2="55168"/>
                        <a14:foregroundMark x1="72141" y1="58939" x2="72141" y2="58939"/>
                        <a14:foregroundMark x1="73021" y1="64804" x2="73021" y2="64804"/>
                        <a14:foregroundMark x1="72727" y1="65922" x2="72727" y2="65922"/>
                        <a14:foregroundMark x1="72630" y1="65922" x2="72630" y2="65922"/>
                        <a14:foregroundMark x1="72630" y1="65922" x2="72630" y2="65922"/>
                        <a14:foregroundMark x1="72532" y1="68436" x2="72532" y2="68436"/>
                        <a14:foregroundMark x1="72630" y1="69553" x2="72630" y2="69553"/>
                        <a14:foregroundMark x1="72630" y1="69553" x2="72630" y2="69553"/>
                        <a14:foregroundMark x1="67155" y1="45810" x2="67155" y2="45810"/>
                        <a14:foregroundMark x1="66960" y1="45810" x2="66960" y2="45810"/>
                        <a14:foregroundMark x1="66764" y1="45391" x2="66764" y2="45391"/>
                        <a14:foregroundMark x1="67155" y1="36173" x2="67155" y2="36173"/>
                        <a14:foregroundMark x1="67546" y1="34637" x2="67546" y2="34637"/>
                        <a14:foregroundMark x1="67840" y1="28212" x2="67840" y2="28212"/>
                        <a14:foregroundMark x1="68719" y1="26955" x2="68719" y2="26955"/>
                        <a14:foregroundMark x1="69306" y1="26676" x2="69306" y2="26676"/>
                        <a14:foregroundMark x1="73607" y1="33939" x2="73607" y2="33939"/>
                        <a14:foregroundMark x1="73216" y1="39525" x2="73216" y2="39525"/>
                        <a14:foregroundMark x1="55718" y1="52514" x2="55718" y2="52514"/>
                        <a14:foregroundMark x1="55230" y1="52514" x2="55230" y2="52514"/>
                        <a14:foregroundMark x1="54545" y1="54050" x2="54545" y2="54050"/>
                        <a14:foregroundMark x1="54643" y1="57402" x2="54643" y2="57402"/>
                        <a14:foregroundMark x1="55034" y1="59916" x2="55034" y2="59916"/>
                        <a14:foregroundMark x1="55523" y1="63268" x2="55523" y2="63268"/>
                        <a14:foregroundMark x1="56305" y1="64944" x2="56305" y2="64944"/>
                        <a14:foregroundMark x1="58162" y1="66341" x2="58162" y2="66341"/>
                        <a14:foregroundMark x1="78983" y1="51397" x2="78983" y2="51397"/>
                        <a14:foregroundMark x1="79863" y1="51117" x2="79863" y2="51117"/>
                        <a14:foregroundMark x1="81036" y1="51117" x2="81036" y2="51117"/>
                        <a14:foregroundMark x1="81720" y1="51117" x2="81720" y2="51117"/>
                        <a14:foregroundMark x1="81916" y1="51117" x2="81916" y2="51117"/>
                        <a14:foregroundMark x1="81916" y1="51536" x2="81916" y2="51536"/>
                        <a14:foregroundMark x1="82014" y1="53073" x2="82014" y2="53073"/>
                        <a14:foregroundMark x1="82014" y1="53631" x2="82014" y2="53631"/>
                        <a14:foregroundMark x1="76149" y1="52654" x2="76149" y2="52654"/>
                        <a14:foregroundMark x1="75171" y1="53492" x2="75171" y2="53492"/>
                        <a14:foregroundMark x1="73216" y1="54050" x2="73216" y2="54050"/>
                        <a14:foregroundMark x1="73021" y1="54050" x2="73021" y2="54050"/>
                        <a14:foregroundMark x1="72239" y1="54609" x2="72239" y2="54609"/>
                        <a14:foregroundMark x1="71945" y1="55726" x2="71945" y2="55726"/>
                        <a14:foregroundMark x1="70772" y1="53212" x2="70772" y2="53212"/>
                        <a14:foregroundMark x1="72141" y1="51676" x2="72141" y2="51676"/>
                        <a14:foregroundMark x1="73412" y1="53073" x2="73412" y2="53073"/>
                        <a14:foregroundMark x1="77224" y1="56145" x2="77224" y2="56145"/>
                        <a14:foregroundMark x1="78788" y1="58101" x2="78788" y2="58101"/>
                        <a14:foregroundMark x1="79081" y1="59916" x2="79081" y2="59916"/>
                        <a14:foregroundMark x1="79081" y1="60475" x2="79081" y2="60475"/>
                        <a14:foregroundMark x1="75953" y1="62430" x2="75953" y2="62430"/>
                        <a14:foregroundMark x1="75073" y1="63966" x2="75073" y2="63966"/>
                        <a14:foregroundMark x1="75073" y1="65084" x2="75073" y2="65084"/>
                        <a14:foregroundMark x1="75367" y1="66061" x2="75367" y2="66061"/>
                        <a14:foregroundMark x1="75562" y1="67039" x2="75562" y2="67039"/>
                        <a14:foregroundMark x1="75562" y1="67039" x2="75562" y2="67039"/>
                        <a14:foregroundMark x1="75758" y1="67598" x2="75758" y2="67598"/>
                        <a14:foregroundMark x1="75855" y1="68017" x2="75855" y2="68017"/>
                        <a14:foregroundMark x1="78495" y1="66899" x2="79179" y2="66480"/>
                        <a14:foregroundMark x1="79472" y1="65922" x2="79472" y2="65922"/>
                        <a14:foregroundMark x1="79570" y1="65363" x2="79570" y2="65363"/>
                        <a14:foregroundMark x1="80059" y1="64944" x2="80059" y2="64944"/>
                        <a14:foregroundMark x1="80450" y1="63827" x2="80450" y2="63827"/>
                        <a14:foregroundMark x1="80841" y1="62011" x2="80841" y2="62011"/>
                        <a14:foregroundMark x1="80938" y1="61313" x2="80938" y2="61313"/>
                        <a14:foregroundMark x1="80938" y1="60754" x2="80938" y2="60754"/>
                        <a14:foregroundMark x1="80938" y1="60754" x2="80938" y2="60754"/>
                        <a14:foregroundMark x1="81036" y1="60196" x2="81036" y2="60196"/>
                        <a14:foregroundMark x1="81329" y1="58380" x2="81329" y2="58380"/>
                        <a14:foregroundMark x1="81329" y1="57682" x2="81525" y2="56704"/>
                        <a14:foregroundMark x1="81525" y1="55866" x2="81525" y2="55866"/>
                        <a14:foregroundMark x1="81525" y1="54609" x2="81525" y2="54609"/>
                        <a14:foregroundMark x1="81623" y1="53492" x2="81623" y2="53492"/>
                        <a14:foregroundMark x1="81623" y1="53212" x2="81623" y2="53212"/>
                        <a14:foregroundMark x1="81623" y1="55866" x2="81623" y2="55866"/>
                        <a14:foregroundMark x1="82405" y1="61313" x2="82405" y2="61313"/>
                        <a14:foregroundMark x1="82405" y1="62291" x2="82405" y2="62291"/>
                        <a14:foregroundMark x1="81916" y1="62291" x2="81916" y2="62291"/>
                        <a14:foregroundMark x1="81916" y1="60754" x2="81916" y2="60754"/>
                        <a14:foregroundMark x1="81916" y1="60196" x2="81916" y2="60196"/>
                        <a14:foregroundMark x1="81916" y1="60196" x2="81916" y2="60196"/>
                        <a14:foregroundMark x1="82014" y1="61313" x2="82014" y2="61313"/>
                        <a14:foregroundMark x1="82014" y1="61453" x2="82014" y2="61453"/>
                        <a14:foregroundMark x1="80938" y1="62570" x2="80938" y2="62570"/>
                        <a14:foregroundMark x1="80450" y1="63547" x2="80450" y2="63547"/>
                        <a14:foregroundMark x1="60215" y1="87291" x2="60215" y2="87291"/>
                        <a14:foregroundMark x1="59629" y1="87151" x2="59629" y2="87151"/>
                        <a14:foregroundMark x1="57576" y1="57402" x2="57576" y2="57402"/>
                        <a14:foregroundMark x1="57576" y1="51676" x2="57576" y2="51676"/>
                        <a14:foregroundMark x1="59238" y1="51676" x2="59238" y2="51676"/>
                        <a14:foregroundMark x1="59238" y1="51676" x2="59238" y2="51676"/>
                        <a14:foregroundMark x1="60313" y1="52095" x2="60313" y2="52095"/>
                        <a14:foregroundMark x1="61779" y1="53073" x2="61779" y2="53073"/>
                        <a14:foregroundMark x1="62561" y1="53212" x2="62561" y2="53212"/>
                        <a14:foregroundMark x1="62757" y1="53212" x2="62757" y2="53212"/>
                        <a14:foregroundMark x1="63539" y1="53631" x2="63539" y2="53631"/>
                        <a14:foregroundMark x1="63539" y1="53631" x2="63539" y2="53631"/>
                        <a14:foregroundMark x1="64027" y1="53631" x2="64418" y2="53631"/>
                        <a14:foregroundMark x1="64614" y1="53492" x2="64614" y2="53492"/>
                        <a14:foregroundMark x1="64907" y1="53492" x2="64907" y2="53492"/>
                        <a14:foregroundMark x1="65689" y1="53212" x2="65689" y2="53212"/>
                        <a14:foregroundMark x1="65689" y1="53212" x2="65689" y2="53212"/>
                        <a14:foregroundMark x1="55034" y1="54749" x2="55034" y2="54749"/>
                        <a14:foregroundMark x1="55034" y1="54749" x2="55034" y2="54749"/>
                        <a14:foregroundMark x1="54936" y1="55726" x2="54936" y2="55726"/>
                        <a14:foregroundMark x1="54936" y1="56285" x2="54936" y2="56285"/>
                        <a14:foregroundMark x1="54839" y1="56704" x2="54839" y2="56704"/>
                        <a14:foregroundMark x1="54839" y1="58380" x2="54839" y2="58380"/>
                        <a14:foregroundMark x1="54839" y1="58380" x2="54839" y2="58380"/>
                        <a14:foregroundMark x1="54839" y1="60196" x2="54839" y2="60196"/>
                        <a14:foregroundMark x1="54839" y1="61034" x2="54839" y2="61034"/>
                        <a14:foregroundMark x1="54936" y1="61732" x2="54936" y2="61732"/>
                        <a14:foregroundMark x1="55523" y1="63408" x2="55523" y2="63408"/>
                        <a14:foregroundMark x1="56403" y1="66061" x2="56403" y2="66061"/>
                        <a14:foregroundMark x1="56989" y1="66899" x2="56989" y2="66899"/>
                        <a14:foregroundMark x1="57576" y1="67039" x2="57576" y2="67039"/>
                        <a14:foregroundMark x1="58162" y1="67179" x2="58162" y2="67179"/>
                        <a14:foregroundMark x1="58553" y1="67598" x2="58553" y2="67598"/>
                        <a14:foregroundMark x1="58651" y1="68156" x2="58651" y2="68156"/>
                        <a14:foregroundMark x1="59238" y1="67458" x2="59238" y2="67458"/>
                        <a14:foregroundMark x1="59629" y1="67458" x2="60020" y2="67458"/>
                        <a14:foregroundMark x1="60802" y1="68156" x2="60802" y2="68156"/>
                        <a14:foregroundMark x1="61388" y1="67458" x2="61388" y2="67458"/>
                        <a14:foregroundMark x1="61095" y1="65363" x2="61095" y2="65363"/>
                        <a14:foregroundMark x1="61388" y1="63547" x2="61388" y2="63547"/>
                        <a14:foregroundMark x1="61779" y1="63268" x2="61779" y2="63268"/>
                        <a14:foregroundMark x1="62072" y1="61872" x2="62072" y2="61872"/>
                        <a14:foregroundMark x1="62561" y1="60475" x2="62561" y2="60475"/>
                        <a14:foregroundMark x1="62952" y1="59637" x2="62952" y2="59637"/>
                        <a14:foregroundMark x1="64027" y1="58939" x2="64027" y2="58939"/>
                        <a14:foregroundMark x1="64027" y1="58240" x2="64027" y2="58240"/>
                        <a14:foregroundMark x1="64418" y1="57402" x2="64418" y2="57402"/>
                        <a14:foregroundMark x1="63148" y1="73603" x2="63148" y2="73603"/>
                        <a14:foregroundMark x1="63539" y1="74302" x2="63539" y2="74302"/>
                        <a14:foregroundMark x1="63930" y1="74860" x2="63930" y2="74860"/>
                        <a14:foregroundMark x1="63930" y1="75698" x2="63930" y2="75698"/>
                        <a14:foregroundMark x1="63930" y1="76397" x2="63930" y2="76397"/>
                        <a14:foregroundMark x1="64418" y1="76816" x2="64907" y2="76955"/>
                        <a14:foregroundMark x1="65005" y1="76955" x2="65005" y2="76955"/>
                        <a14:foregroundMark x1="65396" y1="76676" x2="65396" y2="76676"/>
                        <a14:foregroundMark x1="65396" y1="76397" x2="65396" y2="76397"/>
                        <a14:foregroundMark x1="63832" y1="75419" x2="63832" y2="75419"/>
                        <a14:foregroundMark x1="63148" y1="75140" x2="63148" y2="75140"/>
                        <a14:foregroundMark x1="62952" y1="75140" x2="62952" y2="75140"/>
                        <a14:foregroundMark x1="62561" y1="74302" x2="62561" y2="74302"/>
                        <a14:foregroundMark x1="62463" y1="72626" x2="62463" y2="72626"/>
                        <a14:foregroundMark x1="62463" y1="72067" x2="62463" y2="72067"/>
                        <a14:foregroundMark x1="61388" y1="70112" x2="61388" y2="70112"/>
                        <a14:foregroundMark x1="61290" y1="68436" x2="61290" y2="68436"/>
                        <a14:foregroundMark x1="66471" y1="76955" x2="66471" y2="76955"/>
                        <a14:foregroundMark x1="68622" y1="76676" x2="68622" y2="76676"/>
                        <a14:foregroundMark x1="68622" y1="76816" x2="68622" y2="76816"/>
                        <a14:foregroundMark x1="69599" y1="77374" x2="69599" y2="77374"/>
                        <a14:foregroundMark x1="69990" y1="77374" x2="69990" y2="77374"/>
                        <a14:foregroundMark x1="69990" y1="75978" x2="69990" y2="75978"/>
                        <a14:foregroundMark x1="69697" y1="75698" x2="69697" y2="75698"/>
                        <a14:foregroundMark x1="67155" y1="77514" x2="67155" y2="77514"/>
                        <a14:foregroundMark x1="71848" y1="77235" x2="71848" y2="77235"/>
                        <a14:foregroundMark x1="72239" y1="77933" x2="72239" y2="77933"/>
                        <a14:foregroundMark x1="71163" y1="77235" x2="71163" y2="77235"/>
                        <a14:foregroundMark x1="72727" y1="77933" x2="72727" y2="77933"/>
                        <a14:foregroundMark x1="73705" y1="78212" x2="73705" y2="78212"/>
                        <a14:foregroundMark x1="74487" y1="77933" x2="74487" y2="77933"/>
                        <a14:foregroundMark x1="74487" y1="77374" x2="74487" y2="77374"/>
                        <a14:foregroundMark x1="74682" y1="77235" x2="74682" y2="77235"/>
                        <a14:foregroundMark x1="75171" y1="74860" x2="75171" y2="74860"/>
                        <a14:foregroundMark x1="75367" y1="74162" x2="75367" y2="74162"/>
                        <a14:foregroundMark x1="75171" y1="73045" x2="75171" y2="73045"/>
                        <a14:foregroundMark x1="76344" y1="72765" x2="76344" y2="72765"/>
                        <a14:foregroundMark x1="58944" y1="45251" x2="58944" y2="45251"/>
                        <a14:foregroundMark x1="59531" y1="45391" x2="59531" y2="45391"/>
                        <a14:foregroundMark x1="59726" y1="46927" x2="59726" y2="46927"/>
                        <a14:foregroundMark x1="60215" y1="48464" x2="60215" y2="48464"/>
                        <a14:foregroundMark x1="60606" y1="49022" x2="60606" y2="49022"/>
                        <a14:foregroundMark x1="61486" y1="49441" x2="61486" y2="49441"/>
                        <a14:foregroundMark x1="62170" y1="50140" x2="62170" y2="50140"/>
                        <a14:foregroundMark x1="62268" y1="50419" x2="63636" y2="51536"/>
                        <a14:foregroundMark x1="63832" y1="51676" x2="63832" y2="51676"/>
                        <a14:foregroundMark x1="64614" y1="51676" x2="64614" y2="51676"/>
                        <a14:foregroundMark x1="64712" y1="51955" x2="64712" y2="51955"/>
                        <a14:foregroundMark x1="66764" y1="52235" x2="66764" y2="52235"/>
                        <a14:foregroundMark x1="66960" y1="52654" x2="66960" y2="52654"/>
                        <a14:foregroundMark x1="67644" y1="52933" x2="67644" y2="52933"/>
                        <a14:foregroundMark x1="69990" y1="53492" x2="69990" y2="53492"/>
                        <a14:foregroundMark x1="70772" y1="53073" x2="70772" y2="53073"/>
                        <a14:foregroundMark x1="73998" y1="51397" x2="73998" y2="51397"/>
                        <a14:foregroundMark x1="73998" y1="50978" x2="73998" y2="50978"/>
                        <a14:foregroundMark x1="73607" y1="50978" x2="73607" y2="50978"/>
                        <a14:foregroundMark x1="73021" y1="51955" x2="73021" y2="51955"/>
                        <a14:foregroundMark x1="76833" y1="69274" x2="76833" y2="69274"/>
                        <a14:foregroundMark x1="76637" y1="69693" x2="76637" y2="71229"/>
                        <a14:foregroundMark x1="76637" y1="71508" x2="76637" y2="71508"/>
                        <a14:foregroundMark x1="72141" y1="71229" x2="72141" y2="71229"/>
                        <a14:foregroundMark x1="72727" y1="70112" x2="72727" y2="70112"/>
                        <a14:foregroundMark x1="73021" y1="69693" x2="73021" y2="69693"/>
                        <a14:foregroundMark x1="73998" y1="69134" x2="73998" y2="69134"/>
                        <a14:foregroundMark x1="74096" y1="68994" x2="74096" y2="68994"/>
                        <a14:foregroundMark x1="74682" y1="68017" x2="74682" y2="68017"/>
                        <a14:foregroundMark x1="74780" y1="68017" x2="74780" y2="68017"/>
                        <a14:foregroundMark x1="72923" y1="70670" x2="72923" y2="70670"/>
                        <a14:foregroundMark x1="73803" y1="70810" x2="73803" y2="70810"/>
                        <a14:foregroundMark x1="74291" y1="70531" x2="74291" y2="70531"/>
                        <a14:foregroundMark x1="74780" y1="70531" x2="74780" y2="70531"/>
                        <a14:foregroundMark x1="75562" y1="70112" x2="75562" y2="70112"/>
                        <a14:foregroundMark x1="76149" y1="69553" x2="76540" y2="69274"/>
                        <a14:foregroundMark x1="76931" y1="68715" x2="76931" y2="68715"/>
                        <a14:foregroundMark x1="77615" y1="67598" x2="77615" y2="67598"/>
                        <a14:foregroundMark x1="78006" y1="67039" x2="78006" y2="67039"/>
                        <a14:foregroundMark x1="78104" y1="66899" x2="78104" y2="66899"/>
                        <a14:foregroundMark x1="71065" y1="61732" x2="71065" y2="61732"/>
                        <a14:foregroundMark x1="71065" y1="61732" x2="71065" y2="61732"/>
                        <a14:foregroundMark x1="71554" y1="61313" x2="71554" y2="61313"/>
                        <a14:foregroundMark x1="72630" y1="61034" x2="73412" y2="60754"/>
                        <a14:foregroundMark x1="73803" y1="60475" x2="73803" y2="60475"/>
                        <a14:foregroundMark x1="74291" y1="60196" x2="74291" y2="60196"/>
                        <a14:foregroundMark x1="74487" y1="59637" x2="74487" y2="59637"/>
                        <a14:foregroundMark x1="75073" y1="58659" x2="75073" y2="58659"/>
                        <a14:foregroundMark x1="72630" y1="58240" x2="72630" y2="58240"/>
                        <a14:foregroundMark x1="64614" y1="27793" x2="64614" y2="27793"/>
                        <a14:foregroundMark x1="64321" y1="27374" x2="64321" y2="27374"/>
                        <a14:foregroundMark x1="63539" y1="27793" x2="63539" y2="27793"/>
                        <a14:foregroundMark x1="62952" y1="27933" x2="62952" y2="27933"/>
                        <a14:foregroundMark x1="62561" y1="28771" x2="62561" y2="28771"/>
                        <a14:foregroundMark x1="62463" y1="29330" x2="62463" y2="29330"/>
                        <a14:foregroundMark x1="62170" y1="29888" x2="62170" y2="29888"/>
                        <a14:foregroundMark x1="62170" y1="29888" x2="62170" y2="29888"/>
                        <a14:foregroundMark x1="61877" y1="30587" x2="61877" y2="30587"/>
                        <a14:foregroundMark x1="61779" y1="31006" x2="61779" y2="31006"/>
                        <a14:foregroundMark x1="61681" y1="31844" x2="61681" y2="31844"/>
                        <a14:foregroundMark x1="61388" y1="32402" x2="61388" y2="32402"/>
                        <a14:foregroundMark x1="61388" y1="32961" x2="61388" y2="32961"/>
                        <a14:foregroundMark x1="61095" y1="33939" x2="61095" y2="33939"/>
                        <a14:foregroundMark x1="60997" y1="34497" x2="60997" y2="34497"/>
                        <a14:foregroundMark x1="60704" y1="35475" x2="60704" y2="35475"/>
                        <a14:foregroundMark x1="60606" y1="35754" x2="60606" y2="35754"/>
                        <a14:foregroundMark x1="60606" y1="36173" x2="60606" y2="36173"/>
                        <a14:foregroundMark x1="60411" y1="37989" x2="60411" y2="37989"/>
                        <a14:foregroundMark x1="60215" y1="38547" x2="60215" y2="38547"/>
                        <a14:foregroundMark x1="60020" y1="38547" x2="60020" y2="38547"/>
                        <a14:foregroundMark x1="59922" y1="39246" x2="59922" y2="39246"/>
                        <a14:foregroundMark x1="59726" y1="39525" x2="59726" y2="39525"/>
                        <a14:foregroundMark x1="59629" y1="39525" x2="59238" y2="40223"/>
                        <a14:foregroundMark x1="59238" y1="40782" x2="59238" y2="40782"/>
                        <a14:foregroundMark x1="59140" y1="40782" x2="59140" y2="40782"/>
                        <a14:foregroundMark x1="59140" y1="40782" x2="59140" y2="40782"/>
                        <a14:foregroundMark x1="59140" y1="41201" x2="58553" y2="42318"/>
                        <a14:foregroundMark x1="58456" y1="42737" x2="58456" y2="42737"/>
                        <a14:foregroundMark x1="58456" y1="42877" x2="58456" y2="42877"/>
                        <a14:foregroundMark x1="58553" y1="43296" x2="58553" y2="43296"/>
                        <a14:foregroundMark x1="84946" y1="76257" x2="84946" y2="76257"/>
                        <a14:foregroundMark x1="86315" y1="78492" x2="86315" y2="78492"/>
                        <a14:foregroundMark x1="86217" y1="85056" x2="86217" y2="85056"/>
                        <a14:foregroundMark x1="74487" y1="29330" x2="74487" y2="29330"/>
                        <a14:foregroundMark x1="75464" y1="31564" x2="75464" y2="32821"/>
                        <a14:foregroundMark x1="76149" y1="35056" x2="76149" y2="35056"/>
                        <a14:foregroundMark x1="76540" y1="38128" x2="76540" y2="38128"/>
                        <a14:foregroundMark x1="77419" y1="40223" x2="77419" y2="40223"/>
                        <a14:foregroundMark x1="77713" y1="41760" x2="77713" y2="41760"/>
                        <a14:foregroundMark x1="77908" y1="43156" x2="77908" y2="43156"/>
                        <a14:foregroundMark x1="77908" y1="44972" x2="77713" y2="45810"/>
                        <a14:foregroundMark x1="77713" y1="46229" x2="77615" y2="46788"/>
                        <a14:foregroundMark x1="77322" y1="47486" x2="77224" y2="48045"/>
                        <a14:foregroundMark x1="76931" y1="48045" x2="76931" y2="48045"/>
                        <a14:foregroundMark x1="76246" y1="48883" x2="75855" y2="49022"/>
                        <a14:foregroundMark x1="75758" y1="49022" x2="75758" y2="49022"/>
                        <a14:foregroundMark x1="75367" y1="49162" x2="74878" y2="49860"/>
                        <a14:foregroundMark x1="74878" y1="50000" x2="74878" y2="50000"/>
                        <a14:foregroundMark x1="71652" y1="27374" x2="71652" y2="27374"/>
                        <a14:foregroundMark x1="72336" y1="27235" x2="72336" y2="27235"/>
                        <a14:foregroundMark x1="73216" y1="27793" x2="73216" y2="27793"/>
                        <a14:foregroundMark x1="73607" y1="27933" x2="73607" y2="27933"/>
                        <a14:foregroundMark x1="73803" y1="28771" x2="73803" y2="28771"/>
                        <a14:foregroundMark x1="70870" y1="23324" x2="70870" y2="23324"/>
                        <a14:foregroundMark x1="69990" y1="23324" x2="69990" y2="23324"/>
                        <a14:foregroundMark x1="69599" y1="23883" x2="69599" y2="23883"/>
                        <a14:foregroundMark x1="71652" y1="23743" x2="71652" y2="23743"/>
                        <a14:foregroundMark x1="72336" y1="24721" x2="72336" y2="24721"/>
                        <a14:foregroundMark x1="65982" y1="23883" x2="65982" y2="23883"/>
                        <a14:foregroundMark x1="66373" y1="25279" x2="66764" y2="25419"/>
                        <a14:foregroundMark x1="67644" y1="25698" x2="67644" y2="25698"/>
                        <a14:foregroundMark x1="67937" y1="25698" x2="67937" y2="25698"/>
                        <a14:foregroundMark x1="67937" y1="24162" x2="67937" y2="24162"/>
                        <a14:foregroundMark x1="68524" y1="23603" x2="68524" y2="23603"/>
                        <a14:foregroundMark x1="68622" y1="23184" x2="68622" y2="23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29" t="21165" r="5653" b="5683"/>
          <a:stretch/>
        </p:blipFill>
        <p:spPr bwMode="auto">
          <a:xfrm>
            <a:off x="6204276" y="2227883"/>
            <a:ext cx="3706640" cy="442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4" descr="Khám phá: Con gà- Con vịt | MN Việt Hư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045" b="95531" l="6061" r="55230">
                        <a14:foregroundMark x1="33236" y1="85615" x2="33236" y2="85615"/>
                        <a14:foregroundMark x1="35288" y1="85196" x2="35288" y2="85196"/>
                        <a14:foregroundMark x1="21408" y1="84637" x2="21408" y2="84637"/>
                        <a14:foregroundMark x1="22483" y1="86732" x2="22483" y2="86732"/>
                        <a14:foregroundMark x1="23754" y1="88547" x2="23754" y2="88547"/>
                        <a14:foregroundMark x1="76442" y1="87709" x2="76442" y2="87709"/>
                        <a14:foregroundMark x1="82991" y1="67598" x2="82991" y2="67598"/>
                        <a14:foregroundMark x1="84848" y1="74162" x2="84848" y2="74162"/>
                        <a14:foregroundMark x1="84946" y1="76816" x2="85435" y2="77654"/>
                        <a14:foregroundMark x1="86022" y1="79749" x2="86022" y2="79749"/>
                        <a14:foregroundMark x1="86510" y1="81983" x2="86510" y2="81983"/>
                        <a14:foregroundMark x1="89052" y1="80028" x2="89052" y2="80028"/>
                        <a14:foregroundMark x1="82307" y1="58101" x2="82307" y2="58101"/>
                        <a14:foregroundMark x1="83382" y1="57263" x2="83382" y2="57263"/>
                        <a14:foregroundMark x1="85533" y1="57263" x2="85533" y2="57263"/>
                        <a14:foregroundMark x1="90909" y1="64246" x2="90909" y2="64246"/>
                        <a14:foregroundMark x1="39589" y1="87291" x2="39589" y2="87291"/>
                        <a14:foregroundMark x1="22092" y1="87989" x2="22092" y2="87989"/>
                        <a14:foregroundMark x1="24633" y1="88827" x2="24633" y2="88827"/>
                        <a14:foregroundMark x1="21310" y1="86453" x2="21310" y2="86453"/>
                        <a14:foregroundMark x1="34311" y1="39804" x2="34311" y2="39804"/>
                        <a14:foregroundMark x1="39980" y1="39525" x2="39980" y2="39525"/>
                        <a14:foregroundMark x1="6061" y1="35894" x2="6061" y2="35894"/>
                        <a14:foregroundMark x1="55230" y1="79749" x2="55230" y2="797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70" t="22793" r="49460" b="7853"/>
          <a:stretch/>
        </p:blipFill>
        <p:spPr bwMode="auto">
          <a:xfrm>
            <a:off x="3124199" y="1928791"/>
            <a:ext cx="2819400" cy="363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93140" y="712738"/>
            <a:ext cx="8500918" cy="234839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Truyện: Gà trống và vịt bầu</a:t>
            </a:r>
            <a:endParaRPr lang="en-US" sz="5400" b="1" cap="none" spc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078" y="0"/>
            <a:ext cx="1018120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684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nền video siêu đẹp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48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hám phá: Con gà- Con vịt | MN Việt Hư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7" b="95251" l="52493" r="96285">
                        <a14:foregroundMark x1="64223" y1="79469" x2="64223" y2="79469"/>
                        <a14:foregroundMark x1="62170" y1="58380" x2="62170" y2="58380"/>
                        <a14:foregroundMark x1="65787" y1="43715" x2="65787" y2="43715"/>
                        <a14:foregroundMark x1="69110" y1="47905" x2="69110" y2="47905"/>
                        <a14:foregroundMark x1="75171" y1="58240" x2="75171" y2="58240"/>
                        <a14:foregroundMark x1="84066" y1="58240" x2="84066" y2="58240"/>
                        <a14:foregroundMark x1="85239" y1="57263" x2="85239" y2="57263"/>
                        <a14:foregroundMark x1="87292" y1="65642" x2="87292" y2="65642"/>
                        <a14:foregroundMark x1="84555" y1="73324" x2="84555" y2="73324"/>
                        <a14:foregroundMark x1="87390" y1="78911" x2="87390" y2="78911"/>
                        <a14:foregroundMark x1="87097" y1="79749" x2="87097" y2="79749"/>
                        <a14:foregroundMark x1="86999" y1="79749" x2="86999" y2="79749"/>
                        <a14:foregroundMark x1="85239" y1="83659" x2="85239" y2="83659"/>
                        <a14:foregroundMark x1="84555" y1="88547" x2="84555" y2="88547"/>
                        <a14:foregroundMark x1="89541" y1="82542" x2="89541" y2="82542"/>
                        <a14:foregroundMark x1="92375" y1="77933" x2="92375" y2="77933"/>
                        <a14:foregroundMark x1="88759" y1="65642" x2="88759" y2="65642"/>
                        <a14:foregroundMark x1="73998" y1="86034" x2="73998" y2="86034"/>
                        <a14:foregroundMark x1="77615" y1="87151" x2="77615" y2="87151"/>
                        <a14:foregroundMark x1="78104" y1="89804" x2="78104" y2="89804"/>
                        <a14:foregroundMark x1="58162" y1="88687" x2="58162" y2="88687"/>
                        <a14:foregroundMark x1="61095" y1="87709" x2="61095" y2="87709"/>
                        <a14:foregroundMark x1="62952" y1="83659" x2="62952" y2="83659"/>
                        <a14:foregroundMark x1="57185" y1="63966" x2="57185" y2="63966"/>
                        <a14:foregroundMark x1="56305" y1="58799" x2="56305" y2="58799"/>
                        <a14:foregroundMark x1="56403" y1="55168" x2="56403" y2="55168"/>
                        <a14:foregroundMark x1="56403" y1="52095" x2="56403" y2="52095"/>
                        <a14:foregroundMark x1="56598" y1="51955" x2="56989" y2="51955"/>
                        <a14:foregroundMark x1="61290" y1="54330" x2="61290" y2="54330"/>
                        <a14:foregroundMark x1="69306" y1="55168" x2="69306" y2="55168"/>
                        <a14:foregroundMark x1="72141" y1="58939" x2="72141" y2="58939"/>
                        <a14:foregroundMark x1="73021" y1="64804" x2="73021" y2="64804"/>
                        <a14:foregroundMark x1="72727" y1="65922" x2="72727" y2="65922"/>
                        <a14:foregroundMark x1="72630" y1="65922" x2="72630" y2="65922"/>
                        <a14:foregroundMark x1="72630" y1="65922" x2="72630" y2="65922"/>
                        <a14:foregroundMark x1="72532" y1="68436" x2="72532" y2="68436"/>
                        <a14:foregroundMark x1="72630" y1="69553" x2="72630" y2="69553"/>
                        <a14:foregroundMark x1="72630" y1="69553" x2="72630" y2="69553"/>
                        <a14:foregroundMark x1="67155" y1="45810" x2="67155" y2="45810"/>
                        <a14:foregroundMark x1="66960" y1="45810" x2="66960" y2="45810"/>
                        <a14:foregroundMark x1="66764" y1="45391" x2="66764" y2="45391"/>
                        <a14:foregroundMark x1="67155" y1="36173" x2="67155" y2="36173"/>
                        <a14:foregroundMark x1="67546" y1="34637" x2="67546" y2="34637"/>
                        <a14:foregroundMark x1="67840" y1="28212" x2="67840" y2="28212"/>
                        <a14:foregroundMark x1="68719" y1="26955" x2="68719" y2="26955"/>
                        <a14:foregroundMark x1="69306" y1="26676" x2="69306" y2="26676"/>
                        <a14:foregroundMark x1="73607" y1="33939" x2="73607" y2="33939"/>
                        <a14:foregroundMark x1="73216" y1="39525" x2="73216" y2="39525"/>
                        <a14:foregroundMark x1="55718" y1="52514" x2="55718" y2="52514"/>
                        <a14:foregroundMark x1="55230" y1="52514" x2="55230" y2="52514"/>
                        <a14:foregroundMark x1="54545" y1="54050" x2="54545" y2="54050"/>
                        <a14:foregroundMark x1="54643" y1="57402" x2="54643" y2="57402"/>
                        <a14:foregroundMark x1="55034" y1="59916" x2="55034" y2="59916"/>
                        <a14:foregroundMark x1="55523" y1="63268" x2="55523" y2="63268"/>
                        <a14:foregroundMark x1="56305" y1="64944" x2="56305" y2="64944"/>
                        <a14:foregroundMark x1="58162" y1="66341" x2="58162" y2="66341"/>
                        <a14:foregroundMark x1="78983" y1="51397" x2="78983" y2="51397"/>
                        <a14:foregroundMark x1="79863" y1="51117" x2="79863" y2="51117"/>
                        <a14:foregroundMark x1="81036" y1="51117" x2="81036" y2="51117"/>
                        <a14:foregroundMark x1="81720" y1="51117" x2="81720" y2="51117"/>
                        <a14:foregroundMark x1="81916" y1="51117" x2="81916" y2="51117"/>
                        <a14:foregroundMark x1="81916" y1="51536" x2="81916" y2="51536"/>
                        <a14:foregroundMark x1="82014" y1="53073" x2="82014" y2="53073"/>
                        <a14:foregroundMark x1="82014" y1="53631" x2="82014" y2="53631"/>
                        <a14:foregroundMark x1="76149" y1="52654" x2="76149" y2="52654"/>
                        <a14:foregroundMark x1="75171" y1="53492" x2="75171" y2="53492"/>
                        <a14:foregroundMark x1="73216" y1="54050" x2="73216" y2="54050"/>
                        <a14:foregroundMark x1="73021" y1="54050" x2="73021" y2="54050"/>
                        <a14:foregroundMark x1="72239" y1="54609" x2="72239" y2="54609"/>
                        <a14:foregroundMark x1="71945" y1="55726" x2="71945" y2="55726"/>
                        <a14:foregroundMark x1="70772" y1="53212" x2="70772" y2="53212"/>
                        <a14:foregroundMark x1="72141" y1="51676" x2="72141" y2="51676"/>
                        <a14:foregroundMark x1="73412" y1="53073" x2="73412" y2="53073"/>
                        <a14:foregroundMark x1="77224" y1="56145" x2="77224" y2="56145"/>
                        <a14:foregroundMark x1="78788" y1="58101" x2="78788" y2="58101"/>
                        <a14:foregroundMark x1="79081" y1="59916" x2="79081" y2="59916"/>
                        <a14:foregroundMark x1="79081" y1="60475" x2="79081" y2="60475"/>
                        <a14:foregroundMark x1="75953" y1="62430" x2="75953" y2="62430"/>
                        <a14:foregroundMark x1="75073" y1="63966" x2="75073" y2="63966"/>
                        <a14:foregroundMark x1="75073" y1="65084" x2="75073" y2="65084"/>
                        <a14:foregroundMark x1="75367" y1="66061" x2="75367" y2="66061"/>
                        <a14:foregroundMark x1="75562" y1="67039" x2="75562" y2="67039"/>
                        <a14:foregroundMark x1="75562" y1="67039" x2="75562" y2="67039"/>
                        <a14:foregroundMark x1="75758" y1="67598" x2="75758" y2="67598"/>
                        <a14:foregroundMark x1="75855" y1="68017" x2="75855" y2="68017"/>
                        <a14:foregroundMark x1="78495" y1="66899" x2="79179" y2="66480"/>
                        <a14:foregroundMark x1="79472" y1="65922" x2="79472" y2="65922"/>
                        <a14:foregroundMark x1="79570" y1="65363" x2="79570" y2="65363"/>
                        <a14:foregroundMark x1="80059" y1="64944" x2="80059" y2="64944"/>
                        <a14:foregroundMark x1="80450" y1="63827" x2="80450" y2="63827"/>
                        <a14:foregroundMark x1="80841" y1="62011" x2="80841" y2="62011"/>
                        <a14:foregroundMark x1="80938" y1="61313" x2="80938" y2="61313"/>
                        <a14:foregroundMark x1="80938" y1="60754" x2="80938" y2="60754"/>
                        <a14:foregroundMark x1="80938" y1="60754" x2="80938" y2="60754"/>
                        <a14:foregroundMark x1="81036" y1="60196" x2="81036" y2="60196"/>
                        <a14:foregroundMark x1="81329" y1="58380" x2="81329" y2="58380"/>
                        <a14:foregroundMark x1="81329" y1="57682" x2="81525" y2="56704"/>
                        <a14:foregroundMark x1="81525" y1="55866" x2="81525" y2="55866"/>
                        <a14:foregroundMark x1="81525" y1="54609" x2="81525" y2="54609"/>
                        <a14:foregroundMark x1="81623" y1="53492" x2="81623" y2="53492"/>
                        <a14:foregroundMark x1="81623" y1="53212" x2="81623" y2="53212"/>
                        <a14:foregroundMark x1="81623" y1="55866" x2="81623" y2="55866"/>
                        <a14:foregroundMark x1="82405" y1="61313" x2="82405" y2="61313"/>
                        <a14:foregroundMark x1="82405" y1="62291" x2="82405" y2="62291"/>
                        <a14:foregroundMark x1="81916" y1="62291" x2="81916" y2="62291"/>
                        <a14:foregroundMark x1="81916" y1="60754" x2="81916" y2="60754"/>
                        <a14:foregroundMark x1="81916" y1="60196" x2="81916" y2="60196"/>
                        <a14:foregroundMark x1="81916" y1="60196" x2="81916" y2="60196"/>
                        <a14:foregroundMark x1="82014" y1="61313" x2="82014" y2="61313"/>
                        <a14:foregroundMark x1="82014" y1="61453" x2="82014" y2="61453"/>
                        <a14:foregroundMark x1="80938" y1="62570" x2="80938" y2="62570"/>
                        <a14:foregroundMark x1="80450" y1="63547" x2="80450" y2="63547"/>
                        <a14:foregroundMark x1="60215" y1="87291" x2="60215" y2="87291"/>
                        <a14:foregroundMark x1="59629" y1="87151" x2="59629" y2="87151"/>
                        <a14:foregroundMark x1="57576" y1="57402" x2="57576" y2="57402"/>
                        <a14:foregroundMark x1="57576" y1="51676" x2="57576" y2="51676"/>
                        <a14:foregroundMark x1="59238" y1="51676" x2="59238" y2="51676"/>
                        <a14:foregroundMark x1="59238" y1="51676" x2="59238" y2="51676"/>
                        <a14:foregroundMark x1="60313" y1="52095" x2="60313" y2="52095"/>
                        <a14:foregroundMark x1="61779" y1="53073" x2="61779" y2="53073"/>
                        <a14:foregroundMark x1="62561" y1="53212" x2="62561" y2="53212"/>
                        <a14:foregroundMark x1="62757" y1="53212" x2="62757" y2="53212"/>
                        <a14:foregroundMark x1="63539" y1="53631" x2="63539" y2="53631"/>
                        <a14:foregroundMark x1="63539" y1="53631" x2="63539" y2="53631"/>
                        <a14:foregroundMark x1="64027" y1="53631" x2="64418" y2="53631"/>
                        <a14:foregroundMark x1="64614" y1="53492" x2="64614" y2="53492"/>
                        <a14:foregroundMark x1="64907" y1="53492" x2="64907" y2="53492"/>
                        <a14:foregroundMark x1="65689" y1="53212" x2="65689" y2="53212"/>
                        <a14:foregroundMark x1="65689" y1="53212" x2="65689" y2="53212"/>
                        <a14:foregroundMark x1="55034" y1="54749" x2="55034" y2="54749"/>
                        <a14:foregroundMark x1="55034" y1="54749" x2="55034" y2="54749"/>
                        <a14:foregroundMark x1="54936" y1="55726" x2="54936" y2="55726"/>
                        <a14:foregroundMark x1="54936" y1="56285" x2="54936" y2="56285"/>
                        <a14:foregroundMark x1="54839" y1="56704" x2="54839" y2="56704"/>
                        <a14:foregroundMark x1="54839" y1="58380" x2="54839" y2="58380"/>
                        <a14:foregroundMark x1="54839" y1="58380" x2="54839" y2="58380"/>
                        <a14:foregroundMark x1="54839" y1="60196" x2="54839" y2="60196"/>
                        <a14:foregroundMark x1="54839" y1="61034" x2="54839" y2="61034"/>
                        <a14:foregroundMark x1="54936" y1="61732" x2="54936" y2="61732"/>
                        <a14:foregroundMark x1="55523" y1="63408" x2="55523" y2="63408"/>
                        <a14:foregroundMark x1="56403" y1="66061" x2="56403" y2="66061"/>
                        <a14:foregroundMark x1="56989" y1="66899" x2="56989" y2="66899"/>
                        <a14:foregroundMark x1="57576" y1="67039" x2="57576" y2="67039"/>
                        <a14:foregroundMark x1="58162" y1="67179" x2="58162" y2="67179"/>
                        <a14:foregroundMark x1="58553" y1="67598" x2="58553" y2="67598"/>
                        <a14:foregroundMark x1="58651" y1="68156" x2="58651" y2="68156"/>
                        <a14:foregroundMark x1="59238" y1="67458" x2="59238" y2="67458"/>
                        <a14:foregroundMark x1="59629" y1="67458" x2="60020" y2="67458"/>
                        <a14:foregroundMark x1="60802" y1="68156" x2="60802" y2="68156"/>
                        <a14:foregroundMark x1="61388" y1="67458" x2="61388" y2="67458"/>
                        <a14:foregroundMark x1="61095" y1="65363" x2="61095" y2="65363"/>
                        <a14:foregroundMark x1="61388" y1="63547" x2="61388" y2="63547"/>
                        <a14:foregroundMark x1="61779" y1="63268" x2="61779" y2="63268"/>
                        <a14:foregroundMark x1="62072" y1="61872" x2="62072" y2="61872"/>
                        <a14:foregroundMark x1="62561" y1="60475" x2="62561" y2="60475"/>
                        <a14:foregroundMark x1="62952" y1="59637" x2="62952" y2="59637"/>
                        <a14:foregroundMark x1="64027" y1="58939" x2="64027" y2="58939"/>
                        <a14:foregroundMark x1="64027" y1="58240" x2="64027" y2="58240"/>
                        <a14:foregroundMark x1="64418" y1="57402" x2="64418" y2="57402"/>
                        <a14:foregroundMark x1="63148" y1="73603" x2="63148" y2="73603"/>
                        <a14:foregroundMark x1="63539" y1="74302" x2="63539" y2="74302"/>
                        <a14:foregroundMark x1="63930" y1="74860" x2="63930" y2="74860"/>
                        <a14:foregroundMark x1="63930" y1="75698" x2="63930" y2="75698"/>
                        <a14:foregroundMark x1="63930" y1="76397" x2="63930" y2="76397"/>
                        <a14:foregroundMark x1="64418" y1="76816" x2="64907" y2="76955"/>
                        <a14:foregroundMark x1="65005" y1="76955" x2="65005" y2="76955"/>
                        <a14:foregroundMark x1="65396" y1="76676" x2="65396" y2="76676"/>
                        <a14:foregroundMark x1="65396" y1="76397" x2="65396" y2="76397"/>
                        <a14:foregroundMark x1="63832" y1="75419" x2="63832" y2="75419"/>
                        <a14:foregroundMark x1="63148" y1="75140" x2="63148" y2="75140"/>
                        <a14:foregroundMark x1="62952" y1="75140" x2="62952" y2="75140"/>
                        <a14:foregroundMark x1="62561" y1="74302" x2="62561" y2="74302"/>
                        <a14:foregroundMark x1="62463" y1="72626" x2="62463" y2="72626"/>
                        <a14:foregroundMark x1="62463" y1="72067" x2="62463" y2="72067"/>
                        <a14:foregroundMark x1="61388" y1="70112" x2="61388" y2="70112"/>
                        <a14:foregroundMark x1="61290" y1="68436" x2="61290" y2="68436"/>
                        <a14:foregroundMark x1="66471" y1="76955" x2="66471" y2="76955"/>
                        <a14:foregroundMark x1="68622" y1="76676" x2="68622" y2="76676"/>
                        <a14:foregroundMark x1="68622" y1="76816" x2="68622" y2="76816"/>
                        <a14:foregroundMark x1="69599" y1="77374" x2="69599" y2="77374"/>
                        <a14:foregroundMark x1="69990" y1="77374" x2="69990" y2="77374"/>
                        <a14:foregroundMark x1="69990" y1="75978" x2="69990" y2="75978"/>
                        <a14:foregroundMark x1="69697" y1="75698" x2="69697" y2="75698"/>
                        <a14:foregroundMark x1="67155" y1="77514" x2="67155" y2="77514"/>
                        <a14:foregroundMark x1="71848" y1="77235" x2="71848" y2="77235"/>
                        <a14:foregroundMark x1="72239" y1="77933" x2="72239" y2="77933"/>
                        <a14:foregroundMark x1="71163" y1="77235" x2="71163" y2="77235"/>
                        <a14:foregroundMark x1="72727" y1="77933" x2="72727" y2="77933"/>
                        <a14:foregroundMark x1="73705" y1="78212" x2="73705" y2="78212"/>
                        <a14:foregroundMark x1="74487" y1="77933" x2="74487" y2="77933"/>
                        <a14:foregroundMark x1="74487" y1="77374" x2="74487" y2="77374"/>
                        <a14:foregroundMark x1="74682" y1="77235" x2="74682" y2="77235"/>
                        <a14:foregroundMark x1="75171" y1="74860" x2="75171" y2="74860"/>
                        <a14:foregroundMark x1="75367" y1="74162" x2="75367" y2="74162"/>
                        <a14:foregroundMark x1="75171" y1="73045" x2="75171" y2="73045"/>
                        <a14:foregroundMark x1="76344" y1="72765" x2="76344" y2="72765"/>
                        <a14:foregroundMark x1="58944" y1="45251" x2="58944" y2="45251"/>
                        <a14:foregroundMark x1="59531" y1="45391" x2="59531" y2="45391"/>
                        <a14:foregroundMark x1="59726" y1="46927" x2="59726" y2="46927"/>
                        <a14:foregroundMark x1="60215" y1="48464" x2="60215" y2="48464"/>
                        <a14:foregroundMark x1="60606" y1="49022" x2="60606" y2="49022"/>
                        <a14:foregroundMark x1="61486" y1="49441" x2="61486" y2="49441"/>
                        <a14:foregroundMark x1="62170" y1="50140" x2="62170" y2="50140"/>
                        <a14:foregroundMark x1="62268" y1="50419" x2="63636" y2="51536"/>
                        <a14:foregroundMark x1="63832" y1="51676" x2="63832" y2="51676"/>
                        <a14:foregroundMark x1="64614" y1="51676" x2="64614" y2="51676"/>
                        <a14:foregroundMark x1="64712" y1="51955" x2="64712" y2="51955"/>
                        <a14:foregroundMark x1="66764" y1="52235" x2="66764" y2="52235"/>
                        <a14:foregroundMark x1="66960" y1="52654" x2="66960" y2="52654"/>
                        <a14:foregroundMark x1="67644" y1="52933" x2="67644" y2="52933"/>
                        <a14:foregroundMark x1="69990" y1="53492" x2="69990" y2="53492"/>
                        <a14:foregroundMark x1="70772" y1="53073" x2="70772" y2="53073"/>
                        <a14:foregroundMark x1="73998" y1="51397" x2="73998" y2="51397"/>
                        <a14:foregroundMark x1="73998" y1="50978" x2="73998" y2="50978"/>
                        <a14:foregroundMark x1="73607" y1="50978" x2="73607" y2="50978"/>
                        <a14:foregroundMark x1="73021" y1="51955" x2="73021" y2="51955"/>
                        <a14:foregroundMark x1="76833" y1="69274" x2="76833" y2="69274"/>
                        <a14:foregroundMark x1="76637" y1="69693" x2="76637" y2="71229"/>
                        <a14:foregroundMark x1="76637" y1="71508" x2="76637" y2="71508"/>
                        <a14:foregroundMark x1="72141" y1="71229" x2="72141" y2="71229"/>
                        <a14:foregroundMark x1="72727" y1="70112" x2="72727" y2="70112"/>
                        <a14:foregroundMark x1="73021" y1="69693" x2="73021" y2="69693"/>
                        <a14:foregroundMark x1="73998" y1="69134" x2="73998" y2="69134"/>
                        <a14:foregroundMark x1="74096" y1="68994" x2="74096" y2="68994"/>
                        <a14:foregroundMark x1="74682" y1="68017" x2="74682" y2="68017"/>
                        <a14:foregroundMark x1="74780" y1="68017" x2="74780" y2="68017"/>
                        <a14:foregroundMark x1="72923" y1="70670" x2="72923" y2="70670"/>
                        <a14:foregroundMark x1="73803" y1="70810" x2="73803" y2="70810"/>
                        <a14:foregroundMark x1="74291" y1="70531" x2="74291" y2="70531"/>
                        <a14:foregroundMark x1="74780" y1="70531" x2="74780" y2="70531"/>
                        <a14:foregroundMark x1="75562" y1="70112" x2="75562" y2="70112"/>
                        <a14:foregroundMark x1="76149" y1="69553" x2="76540" y2="69274"/>
                        <a14:foregroundMark x1="76931" y1="68715" x2="76931" y2="68715"/>
                        <a14:foregroundMark x1="77615" y1="67598" x2="77615" y2="67598"/>
                        <a14:foregroundMark x1="78006" y1="67039" x2="78006" y2="67039"/>
                        <a14:foregroundMark x1="78104" y1="66899" x2="78104" y2="66899"/>
                        <a14:foregroundMark x1="71065" y1="61732" x2="71065" y2="61732"/>
                        <a14:foregroundMark x1="71065" y1="61732" x2="71065" y2="61732"/>
                        <a14:foregroundMark x1="71554" y1="61313" x2="71554" y2="61313"/>
                        <a14:foregroundMark x1="72630" y1="61034" x2="73412" y2="60754"/>
                        <a14:foregroundMark x1="73803" y1="60475" x2="73803" y2="60475"/>
                        <a14:foregroundMark x1="74291" y1="60196" x2="74291" y2="60196"/>
                        <a14:foregroundMark x1="74487" y1="59637" x2="74487" y2="59637"/>
                        <a14:foregroundMark x1="75073" y1="58659" x2="75073" y2="58659"/>
                        <a14:foregroundMark x1="72630" y1="58240" x2="72630" y2="58240"/>
                        <a14:foregroundMark x1="64614" y1="27793" x2="64614" y2="27793"/>
                        <a14:foregroundMark x1="64321" y1="27374" x2="64321" y2="27374"/>
                        <a14:foregroundMark x1="63539" y1="27793" x2="63539" y2="27793"/>
                        <a14:foregroundMark x1="62952" y1="27933" x2="62952" y2="27933"/>
                        <a14:foregroundMark x1="62561" y1="28771" x2="62561" y2="28771"/>
                        <a14:foregroundMark x1="62463" y1="29330" x2="62463" y2="29330"/>
                        <a14:foregroundMark x1="62170" y1="29888" x2="62170" y2="29888"/>
                        <a14:foregroundMark x1="62170" y1="29888" x2="62170" y2="29888"/>
                        <a14:foregroundMark x1="61877" y1="30587" x2="61877" y2="30587"/>
                        <a14:foregroundMark x1="61779" y1="31006" x2="61779" y2="31006"/>
                        <a14:foregroundMark x1="61681" y1="31844" x2="61681" y2="31844"/>
                        <a14:foregroundMark x1="61388" y1="32402" x2="61388" y2="32402"/>
                        <a14:foregroundMark x1="61388" y1="32961" x2="61388" y2="32961"/>
                        <a14:foregroundMark x1="61095" y1="33939" x2="61095" y2="33939"/>
                        <a14:foregroundMark x1="60997" y1="34497" x2="60997" y2="34497"/>
                        <a14:foregroundMark x1="60704" y1="35475" x2="60704" y2="35475"/>
                        <a14:foregroundMark x1="60606" y1="35754" x2="60606" y2="35754"/>
                        <a14:foregroundMark x1="60606" y1="36173" x2="60606" y2="36173"/>
                        <a14:foregroundMark x1="60411" y1="37989" x2="60411" y2="37989"/>
                        <a14:foregroundMark x1="60215" y1="38547" x2="60215" y2="38547"/>
                        <a14:foregroundMark x1="60020" y1="38547" x2="60020" y2="38547"/>
                        <a14:foregroundMark x1="59922" y1="39246" x2="59922" y2="39246"/>
                        <a14:foregroundMark x1="59726" y1="39525" x2="59726" y2="39525"/>
                        <a14:foregroundMark x1="59629" y1="39525" x2="59238" y2="40223"/>
                        <a14:foregroundMark x1="59238" y1="40782" x2="59238" y2="40782"/>
                        <a14:foregroundMark x1="59140" y1="40782" x2="59140" y2="40782"/>
                        <a14:foregroundMark x1="59140" y1="40782" x2="59140" y2="40782"/>
                        <a14:foregroundMark x1="59140" y1="41201" x2="58553" y2="42318"/>
                        <a14:foregroundMark x1="58456" y1="42737" x2="58456" y2="42737"/>
                        <a14:foregroundMark x1="58456" y1="42877" x2="58456" y2="42877"/>
                        <a14:foregroundMark x1="58553" y1="43296" x2="58553" y2="43296"/>
                        <a14:foregroundMark x1="84946" y1="76257" x2="84946" y2="76257"/>
                        <a14:foregroundMark x1="86315" y1="78492" x2="86315" y2="78492"/>
                        <a14:foregroundMark x1="86217" y1="85056" x2="86217" y2="85056"/>
                        <a14:foregroundMark x1="74487" y1="29330" x2="74487" y2="29330"/>
                        <a14:foregroundMark x1="75464" y1="31564" x2="75464" y2="32821"/>
                        <a14:foregroundMark x1="76149" y1="35056" x2="76149" y2="35056"/>
                        <a14:foregroundMark x1="76540" y1="38128" x2="76540" y2="38128"/>
                        <a14:foregroundMark x1="77419" y1="40223" x2="77419" y2="40223"/>
                        <a14:foregroundMark x1="77713" y1="41760" x2="77713" y2="41760"/>
                        <a14:foregroundMark x1="77908" y1="43156" x2="77908" y2="43156"/>
                        <a14:foregroundMark x1="77908" y1="44972" x2="77713" y2="45810"/>
                        <a14:foregroundMark x1="77713" y1="46229" x2="77615" y2="46788"/>
                        <a14:foregroundMark x1="77322" y1="47486" x2="77224" y2="48045"/>
                        <a14:foregroundMark x1="76931" y1="48045" x2="76931" y2="48045"/>
                        <a14:foregroundMark x1="76246" y1="48883" x2="75855" y2="49022"/>
                        <a14:foregroundMark x1="75758" y1="49022" x2="75758" y2="49022"/>
                        <a14:foregroundMark x1="75367" y1="49162" x2="74878" y2="49860"/>
                        <a14:foregroundMark x1="74878" y1="50000" x2="74878" y2="50000"/>
                        <a14:foregroundMark x1="71652" y1="27374" x2="71652" y2="27374"/>
                        <a14:foregroundMark x1="72336" y1="27235" x2="72336" y2="27235"/>
                        <a14:foregroundMark x1="73216" y1="27793" x2="73216" y2="27793"/>
                        <a14:foregroundMark x1="73607" y1="27933" x2="73607" y2="27933"/>
                        <a14:foregroundMark x1="73803" y1="28771" x2="73803" y2="28771"/>
                        <a14:foregroundMark x1="70870" y1="23324" x2="70870" y2="23324"/>
                        <a14:foregroundMark x1="69990" y1="23324" x2="69990" y2="23324"/>
                        <a14:foregroundMark x1="69599" y1="23883" x2="69599" y2="23883"/>
                        <a14:foregroundMark x1="71652" y1="23743" x2="71652" y2="23743"/>
                        <a14:foregroundMark x1="72336" y1="24721" x2="72336" y2="24721"/>
                        <a14:foregroundMark x1="65982" y1="23883" x2="65982" y2="23883"/>
                        <a14:foregroundMark x1="66373" y1="25279" x2="66764" y2="25419"/>
                        <a14:foregroundMark x1="67644" y1="25698" x2="67644" y2="25698"/>
                        <a14:foregroundMark x1="67937" y1="25698" x2="67937" y2="25698"/>
                        <a14:foregroundMark x1="67937" y1="24162" x2="67937" y2="24162"/>
                        <a14:foregroundMark x1="68524" y1="23603" x2="68524" y2="23603"/>
                        <a14:foregroundMark x1="68622" y1="23184" x2="68622" y2="23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29" t="21165" r="5653" b="5683"/>
          <a:stretch/>
        </p:blipFill>
        <p:spPr bwMode="auto">
          <a:xfrm>
            <a:off x="6204276" y="2227883"/>
            <a:ext cx="3706640" cy="442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4" descr="Khám phá: Con gà- Con vịt | MN Việt Hư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045" b="95531" l="6061" r="55230">
                        <a14:foregroundMark x1="33236" y1="85615" x2="33236" y2="85615"/>
                        <a14:foregroundMark x1="35288" y1="85196" x2="35288" y2="85196"/>
                        <a14:foregroundMark x1="21408" y1="84637" x2="21408" y2="84637"/>
                        <a14:foregroundMark x1="22483" y1="86732" x2="22483" y2="86732"/>
                        <a14:foregroundMark x1="23754" y1="88547" x2="23754" y2="88547"/>
                        <a14:foregroundMark x1="76442" y1="87709" x2="76442" y2="87709"/>
                        <a14:foregroundMark x1="82991" y1="67598" x2="82991" y2="67598"/>
                        <a14:foregroundMark x1="84848" y1="74162" x2="84848" y2="74162"/>
                        <a14:foregroundMark x1="84946" y1="76816" x2="85435" y2="77654"/>
                        <a14:foregroundMark x1="86022" y1="79749" x2="86022" y2="79749"/>
                        <a14:foregroundMark x1="86510" y1="81983" x2="86510" y2="81983"/>
                        <a14:foregroundMark x1="89052" y1="80028" x2="89052" y2="80028"/>
                        <a14:foregroundMark x1="82307" y1="58101" x2="82307" y2="58101"/>
                        <a14:foregroundMark x1="83382" y1="57263" x2="83382" y2="57263"/>
                        <a14:foregroundMark x1="85533" y1="57263" x2="85533" y2="57263"/>
                        <a14:foregroundMark x1="90909" y1="64246" x2="90909" y2="64246"/>
                        <a14:foregroundMark x1="39589" y1="87291" x2="39589" y2="87291"/>
                        <a14:foregroundMark x1="22092" y1="87989" x2="22092" y2="87989"/>
                        <a14:foregroundMark x1="24633" y1="88827" x2="24633" y2="88827"/>
                        <a14:foregroundMark x1="21310" y1="86453" x2="21310" y2="86453"/>
                        <a14:foregroundMark x1="34311" y1="39804" x2="34311" y2="39804"/>
                        <a14:foregroundMark x1="39980" y1="39525" x2="39980" y2="39525"/>
                        <a14:foregroundMark x1="6061" y1="35894" x2="6061" y2="35894"/>
                        <a14:foregroundMark x1="55230" y1="79749" x2="55230" y2="797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70" t="22793" r="49460" b="7853"/>
          <a:stretch/>
        </p:blipFill>
        <p:spPr bwMode="auto">
          <a:xfrm>
            <a:off x="3124199" y="1928791"/>
            <a:ext cx="2819400" cy="363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33" y="9117"/>
            <a:ext cx="1018120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201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711"/>
            <a:ext cx="12192001" cy="6905119"/>
          </a:xfrm>
        </p:spPr>
      </p:pic>
      <p:pic>
        <p:nvPicPr>
          <p:cNvPr id="16" name="Content Placeholder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289" b="84226" l="8919" r="89865">
                        <a14:foregroundMark x1="63919" y1="27438" x2="63919" y2="27438"/>
                        <a14:foregroundMark x1="63108" y1="30497" x2="63108" y2="30497"/>
                        <a14:foregroundMark x1="63919" y1="37667" x2="63919" y2="37667"/>
                        <a14:foregroundMark x1="67027" y1="36520" x2="67027" y2="36520"/>
                        <a14:foregroundMark x1="72297" y1="38719" x2="72297" y2="38719"/>
                        <a14:foregroundMark x1="72838" y1="36520" x2="72838" y2="36520"/>
                        <a14:foregroundMark x1="72838" y1="36520" x2="72838" y2="36520"/>
                        <a14:foregroundMark x1="70135" y1="26769" x2="70135" y2="26769"/>
                        <a14:foregroundMark x1="70135" y1="22849" x2="70135" y2="22849"/>
                        <a14:foregroundMark x1="73784" y1="31549" x2="73784" y2="31549"/>
                        <a14:foregroundMark x1="74459" y1="29828" x2="74459" y2="29828"/>
                        <a14:foregroundMark x1="74730" y1="29828" x2="74730" y2="29828"/>
                        <a14:foregroundMark x1="75000" y1="30497" x2="75000" y2="30497"/>
                        <a14:foregroundMark x1="75676" y1="33461" x2="75676" y2="33461"/>
                        <a14:foregroundMark x1="63108" y1="39388" x2="63108" y2="39388"/>
                        <a14:foregroundMark x1="62432" y1="54493" x2="62432" y2="54493"/>
                        <a14:foregroundMark x1="63108" y1="59560" x2="63108" y2="59560"/>
                        <a14:foregroundMark x1="62703" y1="60134" x2="62703" y2="60134"/>
                        <a14:foregroundMark x1="62703" y1="60134" x2="62703" y2="60134"/>
                        <a14:foregroundMark x1="68243" y1="73423" x2="68243" y2="73423"/>
                        <a14:foregroundMark x1="71081" y1="75335" x2="71081" y2="75335"/>
                        <a14:foregroundMark x1="73243" y1="76004" x2="73243" y2="76004"/>
                        <a14:foregroundMark x1="73784" y1="77247" x2="73784" y2="77247"/>
                        <a14:foregroundMark x1="76351" y1="77533" x2="76351" y2="77533"/>
                        <a14:foregroundMark x1="77838" y1="78203" x2="77838" y2="78203"/>
                        <a14:foregroundMark x1="76622" y1="79446" x2="76622" y2="79446"/>
                        <a14:foregroundMark x1="60541" y1="60612" x2="60541" y2="60612"/>
                        <a14:foregroundMark x1="50811" y1="73136" x2="50811" y2="73136"/>
                        <a14:foregroundMark x1="49865" y1="74283" x2="49865" y2="74283"/>
                        <a14:foregroundMark x1="49595" y1="75335" x2="49595" y2="75335"/>
                        <a14:foregroundMark x1="46757" y1="76864" x2="46757" y2="76864"/>
                        <a14:foregroundMark x1="56351" y1="60803" x2="56351" y2="60803"/>
                        <a14:foregroundMark x1="56351" y1="60803" x2="56351" y2="60803"/>
                        <a14:foregroundMark x1="56351" y1="60803" x2="56351" y2="60803"/>
                        <a14:foregroundMark x1="56351" y1="60803" x2="56351" y2="60803"/>
                        <a14:foregroundMark x1="56351" y1="60803" x2="56351" y2="60803"/>
                        <a14:foregroundMark x1="56351" y1="60803" x2="56351" y2="60803"/>
                        <a14:foregroundMark x1="56351" y1="60803" x2="56351" y2="60803"/>
                        <a14:foregroundMark x1="56351" y1="60803" x2="56351" y2="608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31" t="14646" r="10579" b="16209"/>
          <a:stretch/>
        </p:blipFill>
        <p:spPr>
          <a:xfrm>
            <a:off x="2069053" y="3048573"/>
            <a:ext cx="2937623" cy="3567114"/>
          </a:xfrm>
          <a:prstGeom prst="rect">
            <a:avLst/>
          </a:prstGeom>
        </p:spPr>
      </p:pic>
      <p:pic>
        <p:nvPicPr>
          <p:cNvPr id="18" name="Content Placeholder 4" descr="Khám phá: Con gà- Con vịt | MN Việt Hư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045" b="95531" l="6061" r="55230">
                        <a14:foregroundMark x1="33236" y1="85615" x2="33236" y2="85615"/>
                        <a14:foregroundMark x1="35288" y1="85196" x2="35288" y2="85196"/>
                        <a14:foregroundMark x1="21408" y1="84637" x2="21408" y2="84637"/>
                        <a14:foregroundMark x1="22483" y1="86732" x2="22483" y2="86732"/>
                        <a14:foregroundMark x1="23754" y1="88547" x2="23754" y2="88547"/>
                        <a14:foregroundMark x1="76442" y1="87709" x2="76442" y2="87709"/>
                        <a14:foregroundMark x1="82991" y1="67598" x2="82991" y2="67598"/>
                        <a14:foregroundMark x1="84848" y1="74162" x2="84848" y2="74162"/>
                        <a14:foregroundMark x1="84946" y1="76816" x2="85435" y2="77654"/>
                        <a14:foregroundMark x1="86022" y1="79749" x2="86022" y2="79749"/>
                        <a14:foregroundMark x1="86510" y1="81983" x2="86510" y2="81983"/>
                        <a14:foregroundMark x1="89052" y1="80028" x2="89052" y2="80028"/>
                        <a14:foregroundMark x1="82307" y1="58101" x2="82307" y2="58101"/>
                        <a14:foregroundMark x1="83382" y1="57263" x2="83382" y2="57263"/>
                        <a14:foregroundMark x1="85533" y1="57263" x2="85533" y2="57263"/>
                        <a14:foregroundMark x1="90909" y1="64246" x2="90909" y2="64246"/>
                        <a14:foregroundMark x1="39589" y1="87291" x2="39589" y2="87291"/>
                        <a14:foregroundMark x1="22092" y1="87989" x2="22092" y2="87989"/>
                        <a14:foregroundMark x1="24633" y1="88827" x2="24633" y2="88827"/>
                        <a14:foregroundMark x1="21310" y1="86453" x2="21310" y2="86453"/>
                        <a14:foregroundMark x1="34311" y1="39804" x2="34311" y2="39804"/>
                        <a14:foregroundMark x1="39980" y1="39525" x2="39980" y2="39525"/>
                        <a14:foregroundMark x1="6061" y1="35894" x2="6061" y2="35894"/>
                        <a14:foregroundMark x1="55230" y1="79749" x2="55230" y2="797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70" t="22793" r="49460" b="7853"/>
          <a:stretch/>
        </p:blipFill>
        <p:spPr bwMode="auto">
          <a:xfrm>
            <a:off x="713509" y="3169359"/>
            <a:ext cx="2389909" cy="307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6539345" y="3299848"/>
            <a:ext cx="536384" cy="46244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" descr="Chicken hen waving hand on white background:: tasmeemME.com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2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676" y="2911852"/>
            <a:ext cx="3588810" cy="384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ách vẽ con vịt - Dạy Vẽ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00" b="98500" l="9735" r="899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42" r="19677"/>
          <a:stretch/>
        </p:blipFill>
        <p:spPr bwMode="auto">
          <a:xfrm>
            <a:off x="7273276" y="2454729"/>
            <a:ext cx="3225468" cy="429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4449" y="9786"/>
            <a:ext cx="1018120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841709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010" y="1825625"/>
            <a:ext cx="3075979" cy="4351338"/>
          </a:xfrm>
        </p:spPr>
      </p:pic>
      <p:pic>
        <p:nvPicPr>
          <p:cNvPr id="4" name="Picture 2" descr="https://lh3.googleusercontent.com/5QOb5ENWwNc7qedlqX50AZWC7XdGBYZ1Kjghi-1ewiVUsyUqR8DXTobagw37WB3lXg5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Khám phá: Con gà- Con vịt | MN Việt Hư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7" b="95251" l="52493" r="96285">
                        <a14:foregroundMark x1="64223" y1="79469" x2="64223" y2="79469"/>
                        <a14:foregroundMark x1="62170" y1="58380" x2="62170" y2="58380"/>
                        <a14:foregroundMark x1="65787" y1="43715" x2="65787" y2="43715"/>
                        <a14:foregroundMark x1="69110" y1="47905" x2="69110" y2="47905"/>
                        <a14:foregroundMark x1="75171" y1="58240" x2="75171" y2="58240"/>
                        <a14:foregroundMark x1="84066" y1="58240" x2="84066" y2="58240"/>
                        <a14:foregroundMark x1="85239" y1="57263" x2="85239" y2="57263"/>
                        <a14:foregroundMark x1="87292" y1="65642" x2="87292" y2="65642"/>
                        <a14:foregroundMark x1="84555" y1="73324" x2="84555" y2="73324"/>
                        <a14:foregroundMark x1="87390" y1="78911" x2="87390" y2="78911"/>
                        <a14:foregroundMark x1="87097" y1="79749" x2="87097" y2="79749"/>
                        <a14:foregroundMark x1="86999" y1="79749" x2="86999" y2="79749"/>
                        <a14:foregroundMark x1="85239" y1="83659" x2="85239" y2="83659"/>
                        <a14:foregroundMark x1="84555" y1="88547" x2="84555" y2="88547"/>
                        <a14:foregroundMark x1="89541" y1="82542" x2="89541" y2="82542"/>
                        <a14:foregroundMark x1="92375" y1="77933" x2="92375" y2="77933"/>
                        <a14:foregroundMark x1="88759" y1="65642" x2="88759" y2="65642"/>
                        <a14:foregroundMark x1="73998" y1="86034" x2="73998" y2="86034"/>
                        <a14:foregroundMark x1="77615" y1="87151" x2="77615" y2="87151"/>
                        <a14:foregroundMark x1="78104" y1="89804" x2="78104" y2="89804"/>
                        <a14:foregroundMark x1="58162" y1="88687" x2="58162" y2="88687"/>
                        <a14:foregroundMark x1="61095" y1="87709" x2="61095" y2="87709"/>
                        <a14:foregroundMark x1="62952" y1="83659" x2="62952" y2="83659"/>
                        <a14:foregroundMark x1="57185" y1="63966" x2="57185" y2="63966"/>
                        <a14:foregroundMark x1="56305" y1="58799" x2="56305" y2="58799"/>
                        <a14:foregroundMark x1="56403" y1="55168" x2="56403" y2="55168"/>
                        <a14:foregroundMark x1="56403" y1="52095" x2="56403" y2="52095"/>
                        <a14:foregroundMark x1="56598" y1="51955" x2="56989" y2="51955"/>
                        <a14:foregroundMark x1="61290" y1="54330" x2="61290" y2="54330"/>
                        <a14:foregroundMark x1="69306" y1="55168" x2="69306" y2="55168"/>
                        <a14:foregroundMark x1="72141" y1="58939" x2="72141" y2="58939"/>
                        <a14:foregroundMark x1="73021" y1="64804" x2="73021" y2="64804"/>
                        <a14:foregroundMark x1="72727" y1="65922" x2="72727" y2="65922"/>
                        <a14:foregroundMark x1="72630" y1="65922" x2="72630" y2="65922"/>
                        <a14:foregroundMark x1="72630" y1="65922" x2="72630" y2="65922"/>
                        <a14:foregroundMark x1="72532" y1="68436" x2="72532" y2="68436"/>
                        <a14:foregroundMark x1="72630" y1="69553" x2="72630" y2="69553"/>
                        <a14:foregroundMark x1="72630" y1="69553" x2="72630" y2="69553"/>
                        <a14:foregroundMark x1="67155" y1="45810" x2="67155" y2="45810"/>
                        <a14:foregroundMark x1="66960" y1="45810" x2="66960" y2="45810"/>
                        <a14:foregroundMark x1="66764" y1="45391" x2="66764" y2="45391"/>
                        <a14:foregroundMark x1="67155" y1="36173" x2="67155" y2="36173"/>
                        <a14:foregroundMark x1="67546" y1="34637" x2="67546" y2="34637"/>
                        <a14:foregroundMark x1="67840" y1="28212" x2="67840" y2="28212"/>
                        <a14:foregroundMark x1="68719" y1="26955" x2="68719" y2="26955"/>
                        <a14:foregroundMark x1="69306" y1="26676" x2="69306" y2="26676"/>
                        <a14:foregroundMark x1="73607" y1="33939" x2="73607" y2="33939"/>
                        <a14:foregroundMark x1="73216" y1="39525" x2="73216" y2="39525"/>
                        <a14:foregroundMark x1="55718" y1="52514" x2="55718" y2="52514"/>
                        <a14:foregroundMark x1="55230" y1="52514" x2="55230" y2="52514"/>
                        <a14:foregroundMark x1="54545" y1="54050" x2="54545" y2="54050"/>
                        <a14:foregroundMark x1="54643" y1="57402" x2="54643" y2="57402"/>
                        <a14:foregroundMark x1="55034" y1="59916" x2="55034" y2="59916"/>
                        <a14:foregroundMark x1="55523" y1="63268" x2="55523" y2="63268"/>
                        <a14:foregroundMark x1="56305" y1="64944" x2="56305" y2="64944"/>
                        <a14:foregroundMark x1="58162" y1="66341" x2="58162" y2="66341"/>
                        <a14:foregroundMark x1="78983" y1="51397" x2="78983" y2="51397"/>
                        <a14:foregroundMark x1="79863" y1="51117" x2="79863" y2="51117"/>
                        <a14:foregroundMark x1="81036" y1="51117" x2="81036" y2="51117"/>
                        <a14:foregroundMark x1="81720" y1="51117" x2="81720" y2="51117"/>
                        <a14:foregroundMark x1="81916" y1="51117" x2="81916" y2="51117"/>
                        <a14:foregroundMark x1="81916" y1="51536" x2="81916" y2="51536"/>
                        <a14:foregroundMark x1="82014" y1="53073" x2="82014" y2="53073"/>
                        <a14:foregroundMark x1="82014" y1="53631" x2="82014" y2="53631"/>
                        <a14:foregroundMark x1="76149" y1="52654" x2="76149" y2="52654"/>
                        <a14:foregroundMark x1="75171" y1="53492" x2="75171" y2="53492"/>
                        <a14:foregroundMark x1="73216" y1="54050" x2="73216" y2="54050"/>
                        <a14:foregroundMark x1="73021" y1="54050" x2="73021" y2="54050"/>
                        <a14:foregroundMark x1="72239" y1="54609" x2="72239" y2="54609"/>
                        <a14:foregroundMark x1="71945" y1="55726" x2="71945" y2="55726"/>
                        <a14:foregroundMark x1="70772" y1="53212" x2="70772" y2="53212"/>
                        <a14:foregroundMark x1="72141" y1="51676" x2="72141" y2="51676"/>
                        <a14:foregroundMark x1="73412" y1="53073" x2="73412" y2="53073"/>
                        <a14:foregroundMark x1="77224" y1="56145" x2="77224" y2="56145"/>
                        <a14:foregroundMark x1="78788" y1="58101" x2="78788" y2="58101"/>
                        <a14:foregroundMark x1="79081" y1="59916" x2="79081" y2="59916"/>
                        <a14:foregroundMark x1="79081" y1="60475" x2="79081" y2="60475"/>
                        <a14:foregroundMark x1="75953" y1="62430" x2="75953" y2="62430"/>
                        <a14:foregroundMark x1="75073" y1="63966" x2="75073" y2="63966"/>
                        <a14:foregroundMark x1="75073" y1="65084" x2="75073" y2="65084"/>
                        <a14:foregroundMark x1="75367" y1="66061" x2="75367" y2="66061"/>
                        <a14:foregroundMark x1="75562" y1="67039" x2="75562" y2="67039"/>
                        <a14:foregroundMark x1="75562" y1="67039" x2="75562" y2="67039"/>
                        <a14:foregroundMark x1="75758" y1="67598" x2="75758" y2="67598"/>
                        <a14:foregroundMark x1="75855" y1="68017" x2="75855" y2="68017"/>
                        <a14:foregroundMark x1="78495" y1="66899" x2="79179" y2="66480"/>
                        <a14:foregroundMark x1="79472" y1="65922" x2="79472" y2="65922"/>
                        <a14:foregroundMark x1="79570" y1="65363" x2="79570" y2="65363"/>
                        <a14:foregroundMark x1="80059" y1="64944" x2="80059" y2="64944"/>
                        <a14:foregroundMark x1="80450" y1="63827" x2="80450" y2="63827"/>
                        <a14:foregroundMark x1="80841" y1="62011" x2="80841" y2="62011"/>
                        <a14:foregroundMark x1="80938" y1="61313" x2="80938" y2="61313"/>
                        <a14:foregroundMark x1="80938" y1="60754" x2="80938" y2="60754"/>
                        <a14:foregroundMark x1="80938" y1="60754" x2="80938" y2="60754"/>
                        <a14:foregroundMark x1="81036" y1="60196" x2="81036" y2="60196"/>
                        <a14:foregroundMark x1="81329" y1="58380" x2="81329" y2="58380"/>
                        <a14:foregroundMark x1="81329" y1="57682" x2="81525" y2="56704"/>
                        <a14:foregroundMark x1="81525" y1="55866" x2="81525" y2="55866"/>
                        <a14:foregroundMark x1="81525" y1="54609" x2="81525" y2="54609"/>
                        <a14:foregroundMark x1="81623" y1="53492" x2="81623" y2="53492"/>
                        <a14:foregroundMark x1="81623" y1="53212" x2="81623" y2="53212"/>
                        <a14:foregroundMark x1="81623" y1="55866" x2="81623" y2="55866"/>
                        <a14:foregroundMark x1="82405" y1="61313" x2="82405" y2="61313"/>
                        <a14:foregroundMark x1="82405" y1="62291" x2="82405" y2="62291"/>
                        <a14:foregroundMark x1="81916" y1="62291" x2="81916" y2="62291"/>
                        <a14:foregroundMark x1="81916" y1="60754" x2="81916" y2="60754"/>
                        <a14:foregroundMark x1="81916" y1="60196" x2="81916" y2="60196"/>
                        <a14:foregroundMark x1="81916" y1="60196" x2="81916" y2="60196"/>
                        <a14:foregroundMark x1="82014" y1="61313" x2="82014" y2="61313"/>
                        <a14:foregroundMark x1="82014" y1="61453" x2="82014" y2="61453"/>
                        <a14:foregroundMark x1="80938" y1="62570" x2="80938" y2="62570"/>
                        <a14:foregroundMark x1="80450" y1="63547" x2="80450" y2="63547"/>
                        <a14:foregroundMark x1="60215" y1="87291" x2="60215" y2="87291"/>
                        <a14:foregroundMark x1="59629" y1="87151" x2="59629" y2="87151"/>
                        <a14:foregroundMark x1="57576" y1="57402" x2="57576" y2="57402"/>
                        <a14:foregroundMark x1="57576" y1="51676" x2="57576" y2="51676"/>
                        <a14:foregroundMark x1="59238" y1="51676" x2="59238" y2="51676"/>
                        <a14:foregroundMark x1="59238" y1="51676" x2="59238" y2="51676"/>
                        <a14:foregroundMark x1="60313" y1="52095" x2="60313" y2="52095"/>
                        <a14:foregroundMark x1="61779" y1="53073" x2="61779" y2="53073"/>
                        <a14:foregroundMark x1="62561" y1="53212" x2="62561" y2="53212"/>
                        <a14:foregroundMark x1="62757" y1="53212" x2="62757" y2="53212"/>
                        <a14:foregroundMark x1="63539" y1="53631" x2="63539" y2="53631"/>
                        <a14:foregroundMark x1="63539" y1="53631" x2="63539" y2="53631"/>
                        <a14:foregroundMark x1="64027" y1="53631" x2="64418" y2="53631"/>
                        <a14:foregroundMark x1="64614" y1="53492" x2="64614" y2="53492"/>
                        <a14:foregroundMark x1="64907" y1="53492" x2="64907" y2="53492"/>
                        <a14:foregroundMark x1="65689" y1="53212" x2="65689" y2="53212"/>
                        <a14:foregroundMark x1="65689" y1="53212" x2="65689" y2="53212"/>
                        <a14:foregroundMark x1="55034" y1="54749" x2="55034" y2="54749"/>
                        <a14:foregroundMark x1="55034" y1="54749" x2="55034" y2="54749"/>
                        <a14:foregroundMark x1="54936" y1="55726" x2="54936" y2="55726"/>
                        <a14:foregroundMark x1="54936" y1="56285" x2="54936" y2="56285"/>
                        <a14:foregroundMark x1="54839" y1="56704" x2="54839" y2="56704"/>
                        <a14:foregroundMark x1="54839" y1="58380" x2="54839" y2="58380"/>
                        <a14:foregroundMark x1="54839" y1="58380" x2="54839" y2="58380"/>
                        <a14:foregroundMark x1="54839" y1="60196" x2="54839" y2="60196"/>
                        <a14:foregroundMark x1="54839" y1="61034" x2="54839" y2="61034"/>
                        <a14:foregroundMark x1="54936" y1="61732" x2="54936" y2="61732"/>
                        <a14:foregroundMark x1="55523" y1="63408" x2="55523" y2="63408"/>
                        <a14:foregroundMark x1="56403" y1="66061" x2="56403" y2="66061"/>
                        <a14:foregroundMark x1="56989" y1="66899" x2="56989" y2="66899"/>
                        <a14:foregroundMark x1="57576" y1="67039" x2="57576" y2="67039"/>
                        <a14:foregroundMark x1="58162" y1="67179" x2="58162" y2="67179"/>
                        <a14:foregroundMark x1="58553" y1="67598" x2="58553" y2="67598"/>
                        <a14:foregroundMark x1="58651" y1="68156" x2="58651" y2="68156"/>
                        <a14:foregroundMark x1="59238" y1="67458" x2="59238" y2="67458"/>
                        <a14:foregroundMark x1="59629" y1="67458" x2="60020" y2="67458"/>
                        <a14:foregroundMark x1="60802" y1="68156" x2="60802" y2="68156"/>
                        <a14:foregroundMark x1="61388" y1="67458" x2="61388" y2="67458"/>
                        <a14:foregroundMark x1="61095" y1="65363" x2="61095" y2="65363"/>
                        <a14:foregroundMark x1="61388" y1="63547" x2="61388" y2="63547"/>
                        <a14:foregroundMark x1="61779" y1="63268" x2="61779" y2="63268"/>
                        <a14:foregroundMark x1="62072" y1="61872" x2="62072" y2="61872"/>
                        <a14:foregroundMark x1="62561" y1="60475" x2="62561" y2="60475"/>
                        <a14:foregroundMark x1="62952" y1="59637" x2="62952" y2="59637"/>
                        <a14:foregroundMark x1="64027" y1="58939" x2="64027" y2="58939"/>
                        <a14:foregroundMark x1="64027" y1="58240" x2="64027" y2="58240"/>
                        <a14:foregroundMark x1="64418" y1="57402" x2="64418" y2="57402"/>
                        <a14:foregroundMark x1="63148" y1="73603" x2="63148" y2="73603"/>
                        <a14:foregroundMark x1="63539" y1="74302" x2="63539" y2="74302"/>
                        <a14:foregroundMark x1="63930" y1="74860" x2="63930" y2="74860"/>
                        <a14:foregroundMark x1="63930" y1="75698" x2="63930" y2="75698"/>
                        <a14:foregroundMark x1="63930" y1="76397" x2="63930" y2="76397"/>
                        <a14:foregroundMark x1="64418" y1="76816" x2="64907" y2="76955"/>
                        <a14:foregroundMark x1="65005" y1="76955" x2="65005" y2="76955"/>
                        <a14:foregroundMark x1="65396" y1="76676" x2="65396" y2="76676"/>
                        <a14:foregroundMark x1="65396" y1="76397" x2="65396" y2="76397"/>
                        <a14:foregroundMark x1="63832" y1="75419" x2="63832" y2="75419"/>
                        <a14:foregroundMark x1="63148" y1="75140" x2="63148" y2="75140"/>
                        <a14:foregroundMark x1="62952" y1="75140" x2="62952" y2="75140"/>
                        <a14:foregroundMark x1="62561" y1="74302" x2="62561" y2="74302"/>
                        <a14:foregroundMark x1="62463" y1="72626" x2="62463" y2="72626"/>
                        <a14:foregroundMark x1="62463" y1="72067" x2="62463" y2="72067"/>
                        <a14:foregroundMark x1="61388" y1="70112" x2="61388" y2="70112"/>
                        <a14:foregroundMark x1="61290" y1="68436" x2="61290" y2="68436"/>
                        <a14:foregroundMark x1="66471" y1="76955" x2="66471" y2="76955"/>
                        <a14:foregroundMark x1="68622" y1="76676" x2="68622" y2="76676"/>
                        <a14:foregroundMark x1="68622" y1="76816" x2="68622" y2="76816"/>
                        <a14:foregroundMark x1="69599" y1="77374" x2="69599" y2="77374"/>
                        <a14:foregroundMark x1="69990" y1="77374" x2="69990" y2="77374"/>
                        <a14:foregroundMark x1="69990" y1="75978" x2="69990" y2="75978"/>
                        <a14:foregroundMark x1="69697" y1="75698" x2="69697" y2="75698"/>
                        <a14:foregroundMark x1="67155" y1="77514" x2="67155" y2="77514"/>
                        <a14:foregroundMark x1="71848" y1="77235" x2="71848" y2="77235"/>
                        <a14:foregroundMark x1="72239" y1="77933" x2="72239" y2="77933"/>
                        <a14:foregroundMark x1="71163" y1="77235" x2="71163" y2="77235"/>
                        <a14:foregroundMark x1="72727" y1="77933" x2="72727" y2="77933"/>
                        <a14:foregroundMark x1="73705" y1="78212" x2="73705" y2="78212"/>
                        <a14:foregroundMark x1="74487" y1="77933" x2="74487" y2="77933"/>
                        <a14:foregroundMark x1="74487" y1="77374" x2="74487" y2="77374"/>
                        <a14:foregroundMark x1="74682" y1="77235" x2="74682" y2="77235"/>
                        <a14:foregroundMark x1="75171" y1="74860" x2="75171" y2="74860"/>
                        <a14:foregroundMark x1="75367" y1="74162" x2="75367" y2="74162"/>
                        <a14:foregroundMark x1="75171" y1="73045" x2="75171" y2="73045"/>
                        <a14:foregroundMark x1="76344" y1="72765" x2="76344" y2="72765"/>
                        <a14:foregroundMark x1="58944" y1="45251" x2="58944" y2="45251"/>
                        <a14:foregroundMark x1="59531" y1="45391" x2="59531" y2="45391"/>
                        <a14:foregroundMark x1="59726" y1="46927" x2="59726" y2="46927"/>
                        <a14:foregroundMark x1="60215" y1="48464" x2="60215" y2="48464"/>
                        <a14:foregroundMark x1="60606" y1="49022" x2="60606" y2="49022"/>
                        <a14:foregroundMark x1="61486" y1="49441" x2="61486" y2="49441"/>
                        <a14:foregroundMark x1="62170" y1="50140" x2="62170" y2="50140"/>
                        <a14:foregroundMark x1="62268" y1="50419" x2="63636" y2="51536"/>
                        <a14:foregroundMark x1="63832" y1="51676" x2="63832" y2="51676"/>
                        <a14:foregroundMark x1="64614" y1="51676" x2="64614" y2="51676"/>
                        <a14:foregroundMark x1="64712" y1="51955" x2="64712" y2="51955"/>
                        <a14:foregroundMark x1="66764" y1="52235" x2="66764" y2="52235"/>
                        <a14:foregroundMark x1="66960" y1="52654" x2="66960" y2="52654"/>
                        <a14:foregroundMark x1="67644" y1="52933" x2="67644" y2="52933"/>
                        <a14:foregroundMark x1="69990" y1="53492" x2="69990" y2="53492"/>
                        <a14:foregroundMark x1="70772" y1="53073" x2="70772" y2="53073"/>
                        <a14:foregroundMark x1="73998" y1="51397" x2="73998" y2="51397"/>
                        <a14:foregroundMark x1="73998" y1="50978" x2="73998" y2="50978"/>
                        <a14:foregroundMark x1="73607" y1="50978" x2="73607" y2="50978"/>
                        <a14:foregroundMark x1="73021" y1="51955" x2="73021" y2="51955"/>
                        <a14:foregroundMark x1="76833" y1="69274" x2="76833" y2="69274"/>
                        <a14:foregroundMark x1="76637" y1="69693" x2="76637" y2="71229"/>
                        <a14:foregroundMark x1="76637" y1="71508" x2="76637" y2="71508"/>
                        <a14:foregroundMark x1="72141" y1="71229" x2="72141" y2="71229"/>
                        <a14:foregroundMark x1="72727" y1="70112" x2="72727" y2="70112"/>
                        <a14:foregroundMark x1="73021" y1="69693" x2="73021" y2="69693"/>
                        <a14:foregroundMark x1="73998" y1="69134" x2="73998" y2="69134"/>
                        <a14:foregroundMark x1="74096" y1="68994" x2="74096" y2="68994"/>
                        <a14:foregroundMark x1="74682" y1="68017" x2="74682" y2="68017"/>
                        <a14:foregroundMark x1="74780" y1="68017" x2="74780" y2="68017"/>
                        <a14:foregroundMark x1="72923" y1="70670" x2="72923" y2="70670"/>
                        <a14:foregroundMark x1="73803" y1="70810" x2="73803" y2="70810"/>
                        <a14:foregroundMark x1="74291" y1="70531" x2="74291" y2="70531"/>
                        <a14:foregroundMark x1="74780" y1="70531" x2="74780" y2="70531"/>
                        <a14:foregroundMark x1="75562" y1="70112" x2="75562" y2="70112"/>
                        <a14:foregroundMark x1="76149" y1="69553" x2="76540" y2="69274"/>
                        <a14:foregroundMark x1="76931" y1="68715" x2="76931" y2="68715"/>
                        <a14:foregroundMark x1="77615" y1="67598" x2="77615" y2="67598"/>
                        <a14:foregroundMark x1="78006" y1="67039" x2="78006" y2="67039"/>
                        <a14:foregroundMark x1="78104" y1="66899" x2="78104" y2="66899"/>
                        <a14:foregroundMark x1="71065" y1="61732" x2="71065" y2="61732"/>
                        <a14:foregroundMark x1="71065" y1="61732" x2="71065" y2="61732"/>
                        <a14:foregroundMark x1="71554" y1="61313" x2="71554" y2="61313"/>
                        <a14:foregroundMark x1="72630" y1="61034" x2="73412" y2="60754"/>
                        <a14:foregroundMark x1="73803" y1="60475" x2="73803" y2="60475"/>
                        <a14:foregroundMark x1="74291" y1="60196" x2="74291" y2="60196"/>
                        <a14:foregroundMark x1="74487" y1="59637" x2="74487" y2="59637"/>
                        <a14:foregroundMark x1="75073" y1="58659" x2="75073" y2="58659"/>
                        <a14:foregroundMark x1="72630" y1="58240" x2="72630" y2="58240"/>
                        <a14:foregroundMark x1="64614" y1="27793" x2="64614" y2="27793"/>
                        <a14:foregroundMark x1="64321" y1="27374" x2="64321" y2="27374"/>
                        <a14:foregroundMark x1="63539" y1="27793" x2="63539" y2="27793"/>
                        <a14:foregroundMark x1="62952" y1="27933" x2="62952" y2="27933"/>
                        <a14:foregroundMark x1="62561" y1="28771" x2="62561" y2="28771"/>
                        <a14:foregroundMark x1="62463" y1="29330" x2="62463" y2="29330"/>
                        <a14:foregroundMark x1="62170" y1="29888" x2="62170" y2="29888"/>
                        <a14:foregroundMark x1="62170" y1="29888" x2="62170" y2="29888"/>
                        <a14:foregroundMark x1="61877" y1="30587" x2="61877" y2="30587"/>
                        <a14:foregroundMark x1="61779" y1="31006" x2="61779" y2="31006"/>
                        <a14:foregroundMark x1="61681" y1="31844" x2="61681" y2="31844"/>
                        <a14:foregroundMark x1="61388" y1="32402" x2="61388" y2="32402"/>
                        <a14:foregroundMark x1="61388" y1="32961" x2="61388" y2="32961"/>
                        <a14:foregroundMark x1="61095" y1="33939" x2="61095" y2="33939"/>
                        <a14:foregroundMark x1="60997" y1="34497" x2="60997" y2="34497"/>
                        <a14:foregroundMark x1="60704" y1="35475" x2="60704" y2="35475"/>
                        <a14:foregroundMark x1="60606" y1="35754" x2="60606" y2="35754"/>
                        <a14:foregroundMark x1="60606" y1="36173" x2="60606" y2="36173"/>
                        <a14:foregroundMark x1="60411" y1="37989" x2="60411" y2="37989"/>
                        <a14:foregroundMark x1="60215" y1="38547" x2="60215" y2="38547"/>
                        <a14:foregroundMark x1="60020" y1="38547" x2="60020" y2="38547"/>
                        <a14:foregroundMark x1="59922" y1="39246" x2="59922" y2="39246"/>
                        <a14:foregroundMark x1="59726" y1="39525" x2="59726" y2="39525"/>
                        <a14:foregroundMark x1="59629" y1="39525" x2="59238" y2="40223"/>
                        <a14:foregroundMark x1="59238" y1="40782" x2="59238" y2="40782"/>
                        <a14:foregroundMark x1="59140" y1="40782" x2="59140" y2="40782"/>
                        <a14:foregroundMark x1="59140" y1="40782" x2="59140" y2="40782"/>
                        <a14:foregroundMark x1="59140" y1="41201" x2="58553" y2="42318"/>
                        <a14:foregroundMark x1="58456" y1="42737" x2="58456" y2="42737"/>
                        <a14:foregroundMark x1="58456" y1="42877" x2="58456" y2="42877"/>
                        <a14:foregroundMark x1="58553" y1="43296" x2="58553" y2="43296"/>
                        <a14:foregroundMark x1="84946" y1="76257" x2="84946" y2="76257"/>
                        <a14:foregroundMark x1="86315" y1="78492" x2="86315" y2="78492"/>
                        <a14:foregroundMark x1="86217" y1="85056" x2="86217" y2="85056"/>
                        <a14:foregroundMark x1="74487" y1="29330" x2="74487" y2="29330"/>
                        <a14:foregroundMark x1="75464" y1="31564" x2="75464" y2="32821"/>
                        <a14:foregroundMark x1="76149" y1="35056" x2="76149" y2="35056"/>
                        <a14:foregroundMark x1="76540" y1="38128" x2="76540" y2="38128"/>
                        <a14:foregroundMark x1="77419" y1="40223" x2="77419" y2="40223"/>
                        <a14:foregroundMark x1="77713" y1="41760" x2="77713" y2="41760"/>
                        <a14:foregroundMark x1="77908" y1="43156" x2="77908" y2="43156"/>
                        <a14:foregroundMark x1="77908" y1="44972" x2="77713" y2="45810"/>
                        <a14:foregroundMark x1="77713" y1="46229" x2="77615" y2="46788"/>
                        <a14:foregroundMark x1="77322" y1="47486" x2="77224" y2="48045"/>
                        <a14:foregroundMark x1="76931" y1="48045" x2="76931" y2="48045"/>
                        <a14:foregroundMark x1="76246" y1="48883" x2="75855" y2="49022"/>
                        <a14:foregroundMark x1="75758" y1="49022" x2="75758" y2="49022"/>
                        <a14:foregroundMark x1="75367" y1="49162" x2="74878" y2="49860"/>
                        <a14:foregroundMark x1="74878" y1="50000" x2="74878" y2="50000"/>
                        <a14:foregroundMark x1="71652" y1="27374" x2="71652" y2="27374"/>
                        <a14:foregroundMark x1="72336" y1="27235" x2="72336" y2="27235"/>
                        <a14:foregroundMark x1="73216" y1="27793" x2="73216" y2="27793"/>
                        <a14:foregroundMark x1="73607" y1="27933" x2="73607" y2="27933"/>
                        <a14:foregroundMark x1="73803" y1="28771" x2="73803" y2="28771"/>
                        <a14:foregroundMark x1="70870" y1="23324" x2="70870" y2="23324"/>
                        <a14:foregroundMark x1="69990" y1="23324" x2="69990" y2="23324"/>
                        <a14:foregroundMark x1="69599" y1="23883" x2="69599" y2="23883"/>
                        <a14:foregroundMark x1="71652" y1="23743" x2="71652" y2="23743"/>
                        <a14:foregroundMark x1="72336" y1="24721" x2="72336" y2="24721"/>
                        <a14:foregroundMark x1="65982" y1="23883" x2="65982" y2="23883"/>
                        <a14:foregroundMark x1="66373" y1="25279" x2="66764" y2="25419"/>
                        <a14:foregroundMark x1="67644" y1="25698" x2="67644" y2="25698"/>
                        <a14:foregroundMark x1="67937" y1="25698" x2="67937" y2="25698"/>
                        <a14:foregroundMark x1="67937" y1="24162" x2="67937" y2="24162"/>
                        <a14:foregroundMark x1="68524" y1="23603" x2="68524" y2="23603"/>
                        <a14:foregroundMark x1="68622" y1="23184" x2="68622" y2="23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29" t="21165" r="5653" b="5683"/>
          <a:stretch/>
        </p:blipFill>
        <p:spPr bwMode="auto">
          <a:xfrm>
            <a:off x="5737253" y="3089564"/>
            <a:ext cx="3280313" cy="391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Content Placeholder 4" descr="Khám phá: Con gà- Con vịt | MN Việt Hư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045" b="95531" l="6061" r="55230">
                        <a14:foregroundMark x1="33236" y1="85615" x2="33236" y2="85615"/>
                        <a14:foregroundMark x1="35288" y1="85196" x2="35288" y2="85196"/>
                        <a14:foregroundMark x1="21408" y1="84637" x2="21408" y2="84637"/>
                        <a14:foregroundMark x1="22483" y1="86732" x2="22483" y2="86732"/>
                        <a14:foregroundMark x1="23754" y1="88547" x2="23754" y2="88547"/>
                        <a14:foregroundMark x1="76442" y1="87709" x2="76442" y2="87709"/>
                        <a14:foregroundMark x1="82991" y1="67598" x2="82991" y2="67598"/>
                        <a14:foregroundMark x1="84848" y1="74162" x2="84848" y2="74162"/>
                        <a14:foregroundMark x1="84946" y1="76816" x2="85435" y2="77654"/>
                        <a14:foregroundMark x1="86022" y1="79749" x2="86022" y2="79749"/>
                        <a14:foregroundMark x1="86510" y1="81983" x2="86510" y2="81983"/>
                        <a14:foregroundMark x1="89052" y1="80028" x2="89052" y2="80028"/>
                        <a14:foregroundMark x1="82307" y1="58101" x2="82307" y2="58101"/>
                        <a14:foregroundMark x1="83382" y1="57263" x2="83382" y2="57263"/>
                        <a14:foregroundMark x1="85533" y1="57263" x2="85533" y2="57263"/>
                        <a14:foregroundMark x1="90909" y1="64246" x2="90909" y2="64246"/>
                        <a14:foregroundMark x1="39589" y1="87291" x2="39589" y2="87291"/>
                        <a14:foregroundMark x1="22092" y1="87989" x2="22092" y2="87989"/>
                        <a14:foregroundMark x1="24633" y1="88827" x2="24633" y2="88827"/>
                        <a14:foregroundMark x1="21310" y1="86453" x2="21310" y2="86453"/>
                        <a14:foregroundMark x1="34311" y1="39804" x2="34311" y2="39804"/>
                        <a14:foregroundMark x1="39980" y1="39525" x2="39980" y2="39525"/>
                        <a14:foregroundMark x1="6061" y1="35894" x2="6061" y2="35894"/>
                        <a14:foregroundMark x1="55230" y1="79749" x2="55230" y2="797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70" t="22793" r="49460" b="7853"/>
          <a:stretch/>
        </p:blipFill>
        <p:spPr bwMode="auto">
          <a:xfrm>
            <a:off x="2187070" y="3224961"/>
            <a:ext cx="2819400" cy="363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666" y="9786"/>
            <a:ext cx="1018120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973402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s://lh3.googleusercontent.com/5QOb5ENWwNc7qedlqX50AZWC7XdGBYZ1Kjghi-1ewiVUsyUqR8DXTobagw37WB3lXg5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121" y="-59999"/>
            <a:ext cx="12281121" cy="691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llustration of Cute rooster cartoon presenting - Stock Illustration  [27218851] - PIXT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100000">
                        <a14:foregroundMark x1="43401" y1="31111" x2="43401" y2="31111"/>
                        <a14:foregroundMark x1="46447" y1="36444" x2="46447" y2="36444"/>
                        <a14:foregroundMark x1="35787" y1="21111" x2="35787" y2="21111"/>
                        <a14:foregroundMark x1="38832" y1="18667" x2="38832" y2="18667"/>
                        <a14:foregroundMark x1="54569" y1="21333" x2="54569" y2="21333"/>
                        <a14:foregroundMark x1="51015" y1="20222" x2="51015" y2="2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30"/>
          <a:stretch/>
        </p:blipFill>
        <p:spPr bwMode="auto">
          <a:xfrm>
            <a:off x="6483927" y="2280584"/>
            <a:ext cx="2355273" cy="248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3" b="89962" l="0" r="98108">
                        <a14:foregroundMark x1="61757" y1="26195" x2="61757" y2="26195"/>
                        <a14:foregroundMark x1="77432" y1="25908" x2="77432" y2="25908"/>
                        <a14:foregroundMark x1="63919" y1="27151" x2="63919" y2="27151"/>
                        <a14:foregroundMark x1="73919" y1="28107" x2="73919" y2="28107"/>
                        <a14:foregroundMark x1="76622" y1="27438" x2="76622" y2="27438"/>
                        <a14:foregroundMark x1="77973" y1="26195" x2="77973" y2="26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99" b="22238"/>
          <a:stretch/>
        </p:blipFill>
        <p:spPr>
          <a:xfrm>
            <a:off x="2193953" y="3513794"/>
            <a:ext cx="3538401" cy="3344206"/>
          </a:xfrm>
          <a:prstGeom prst="rect">
            <a:avLst/>
          </a:prstGeom>
        </p:spPr>
      </p:pic>
      <p:sp>
        <p:nvSpPr>
          <p:cNvPr id="14" name="Cloud 13"/>
          <p:cNvSpPr/>
          <p:nvPr/>
        </p:nvSpPr>
        <p:spPr>
          <a:xfrm>
            <a:off x="6483927" y="4544291"/>
            <a:ext cx="2355273" cy="387927"/>
          </a:xfrm>
          <a:prstGeom prst="cloud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Truyện Gà Trống Và Vịt Bầu - Đầy Đủ Chi Tiết Cho Bé Và Giáo Án Cho Cô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17" b="44583" l="55625" r="90000">
                        <a14:backgroundMark x1="73906" y1="21944" x2="73906" y2="21944"/>
                        <a14:backgroundMark x1="73594" y1="22222" x2="73594" y2="22222"/>
                        <a14:backgroundMark x1="70469" y1="21528" x2="70469" y2="21528"/>
                        <a14:backgroundMark x1="69063" y1="21528" x2="69063" y2="21528"/>
                        <a14:backgroundMark x1="68516" y1="23194" x2="68516" y2="23194"/>
                        <a14:backgroundMark x1="68828" y1="25694" x2="68828" y2="25694"/>
                        <a14:backgroundMark x1="68750" y1="27778" x2="68750" y2="27778"/>
                        <a14:backgroundMark x1="69219" y1="28611" x2="69219" y2="28611"/>
                        <a14:backgroundMark x1="68750" y1="16806" x2="68750" y2="16806"/>
                        <a14:backgroundMark x1="72422" y1="21806" x2="72422" y2="21806"/>
                        <a14:backgroundMark x1="72500" y1="20556" x2="72500" y2="20556"/>
                        <a14:backgroundMark x1="70078" y1="9444" x2="70078" y2="9444"/>
                        <a14:backgroundMark x1="70078" y1="5972" x2="70078" y2="5972"/>
                        <a14:backgroundMark x1="70078" y1="5972" x2="70078" y2="5972"/>
                        <a14:backgroundMark x1="76094" y1="24444" x2="76094" y2="24444"/>
                        <a14:backgroundMark x1="76094" y1="24444" x2="76094" y2="24444"/>
                        <a14:backgroundMark x1="74766" y1="28611" x2="74766" y2="28611"/>
                        <a14:backgroundMark x1="77969" y1="22778" x2="77969" y2="22778"/>
                        <a14:backgroundMark x1="79141" y1="19861" x2="79141" y2="19861"/>
                        <a14:backgroundMark x1="79141" y1="19861" x2="79141" y2="19861"/>
                        <a14:backgroundMark x1="79141" y1="19861" x2="79141" y2="19861"/>
                        <a14:backgroundMark x1="79219" y1="17917" x2="79219" y2="17917"/>
                        <a14:backgroundMark x1="79375" y1="17639" x2="79375" y2="17639"/>
                        <a14:backgroundMark x1="79219" y1="15833" x2="79219" y2="15833"/>
                        <a14:backgroundMark x1="79219" y1="14167" x2="79219" y2="14167"/>
                        <a14:backgroundMark x1="80859" y1="18333" x2="80859" y2="18333"/>
                        <a14:backgroundMark x1="78906" y1="24583" x2="78906" y2="24583"/>
                        <a14:backgroundMark x1="75156" y1="21944" x2="75156" y2="21944"/>
                        <a14:backgroundMark x1="75000" y1="21806" x2="75000" y2="21806"/>
                        <a14:backgroundMark x1="73125" y1="24167" x2="73125" y2="24167"/>
                        <a14:backgroundMark x1="73203" y1="26944" x2="73203" y2="26944"/>
                        <a14:backgroundMark x1="73359" y1="27361" x2="73359" y2="27361"/>
                        <a14:backgroundMark x1="74063" y1="27361" x2="74063" y2="27361"/>
                        <a14:backgroundMark x1="74141" y1="27361" x2="74141" y2="27361"/>
                        <a14:backgroundMark x1="74141" y1="27361" x2="74141" y2="27361"/>
                        <a14:backgroundMark x1="74297" y1="27361" x2="74297" y2="27361"/>
                        <a14:backgroundMark x1="72969" y1="27917" x2="72969" y2="27917"/>
                        <a14:backgroundMark x1="78281" y1="27500" x2="78281" y2="27500"/>
                        <a14:backgroundMark x1="78750" y1="25833" x2="78750" y2="25833"/>
                        <a14:backgroundMark x1="77266" y1="28611" x2="77266" y2="28611"/>
                        <a14:backgroundMark x1="70234" y1="9306" x2="70234" y2="9306"/>
                        <a14:backgroundMark x1="70781" y1="12500" x2="70781" y2="12500"/>
                        <a14:backgroundMark x1="70781" y1="12500" x2="70781" y2="12500"/>
                        <a14:backgroundMark x1="70938" y1="13194" x2="70938" y2="13194"/>
                        <a14:backgroundMark x1="71250" y1="14167" x2="71641" y2="15000"/>
                        <a14:backgroundMark x1="71641" y1="15000" x2="71641" y2="15000"/>
                        <a14:backgroundMark x1="71641" y1="15000" x2="71641" y2="15000"/>
                        <a14:backgroundMark x1="70469" y1="19722" x2="70469" y2="19722"/>
                        <a14:backgroundMark x1="68359" y1="17639" x2="68359" y2="17639"/>
                        <a14:backgroundMark x1="95625" y1="44722" x2="95625" y2="44722"/>
                        <a14:backgroundMark x1="83125" y1="73750" x2="83125" y2="7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02" t="4723" r="14528" b="54620"/>
          <a:stretch/>
        </p:blipFill>
        <p:spPr bwMode="auto">
          <a:xfrm>
            <a:off x="11853539" y="1690688"/>
            <a:ext cx="4855639" cy="357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4795"/>
            <a:ext cx="1018120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28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7 -0.00672 L 0.00312 -0.00672 L 0.00312 -0.00579 L 0.0026 -0.00579 L 0.0026 -0.00486 L 0.00208 -0.00486 L 0.00208 -0.00394 L 0.00156 -0.00394 L 0.00156 -0.00301 L 0.00104 -0.00301 L 0.00104 -0.00209 L 0.00052 -0.00209 L 0.00052 -0.00116 L 4.58333E-6 -0.00116 L 4.58333E-6 2.59259E-6 " pathEditMode="relative" rAng="0" ptsTypes="AAAAAAAAAAAAA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0.00052 2.59259E-6 L 0.00052 0.00092 L 0.00104 0.00092 L 0.00104 0.00185 L 0.00156 0.00185 L 0.00156 0.00278 L 0.00208 0.00278 L 0.00208 0.0037 L 0.0026 0.0037 L 0.0026 0.00463 L 0.00312 0.00463 L 0.00312 0.00555 L 0.00377 0.00555 L 0.00377 0.00671 " pathEditMode="relative" rAng="0" ptsTypes="AAAAAAAAAAAAAAA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0.00052 2.59259E-6 L 0.00052 -0.00116 L 0.00104 -0.00116 L 0.00104 -0.00209 L 0.00156 -0.00209 L 0.00156 -0.00301 L 0.00208 -0.00301 L 0.00208 -0.00394 L 0.0026 -0.00394 L 0.0026 -0.00486 L 0.00312 -0.00486 L 0.00312 -0.00579 L 0.00377 -0.00579 L 0.00377 -0.00672 " pathEditMode="relative" rAng="0" ptsTypes="AAAAAAAAAAAAA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-0.00066 2.59259E-6 L -0.00066 -0.00116 L -0.00118 -0.00116 L -0.00118 -0.00209 L -0.0017 -0.00209 L -0.0017 -0.00301 L -0.00222 -0.00301 L -0.00222 -0.00394 L -0.00274 -0.00394 L -0.00274 -0.00486 L -0.00326 -0.00486 L -0.00326 -0.00579 L -0.00378 -0.00579 L -0.00378 -0.00672 " pathEditMode="relative" rAng="0" ptsTypes="AAAAAAAAAAAAA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C 4.58333E-6 -0.03496 -0.00053 -0.06204 -0.00105 -0.06204 C -0.00157 -0.06204 -0.00196 -0.03496 -0.00196 2.59259E-6 C -0.00196 0.03495 -0.00235 0.06203 -0.00287 0.06203 C -0.00339 0.06203 -0.00378 0.03495 -0.00378 2.59259E-6 " pathEditMode="relative" rAng="0" ptsTypes="AAAAA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296 -0.02222 L -0.59296 -0.02222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95 0.0132 L -0.55898 0.0132 L -0.55898 0.01204 L -0.55846 0.01204 L -0.55846 0.01112 L -0.55794 0.01112 L -0.55794 0.01019 L -0.55742 0.01019 L -0.55742 0.00926 L -0.5569 0.00926 L -0.5569 0.00834 L -0.55638 0.00834 L -0.55638 0.00741 L -0.55572 0.00741 L -0.55572 0.00649 " pathEditMode="relative" rAng="0" ptsTypes="AAAAAAAAAAAAAAA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ttps://lh3.googleusercontent.com/5QOb5ENWwNc7qedlqX50AZWC7XdGBYZ1Kjghi-1ewiVUsyUqR8DXTobagw37WB3lXg5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121" y="-59999"/>
            <a:ext cx="12281121" cy="691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ruyện Gà Trống Và Vịt Bầu - Đầy Đủ Chi Tiết Cho Bé Và Giáo Án Cho Cô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722" b="96806" l="0" r="31250">
                        <a14:backgroundMark x1="3359" y1="86667" x2="3359" y2="86667"/>
                        <a14:backgroundMark x1="781" y1="81111" x2="781" y2="81111"/>
                        <a14:backgroundMark x1="24141" y1="72361" x2="24141" y2="72361"/>
                        <a14:backgroundMark x1="11563" y1="86250" x2="11563" y2="86250"/>
                        <a14:backgroundMark x1="47188" y1="90833" x2="47188" y2="9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516" r="68894" b="3570"/>
          <a:stretch/>
        </p:blipFill>
        <p:spPr bwMode="auto">
          <a:xfrm>
            <a:off x="2444342" y="1310843"/>
            <a:ext cx="4164275" cy="474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3" b="89962" l="0" r="98108">
                        <a14:foregroundMark x1="61757" y1="26195" x2="61757" y2="26195"/>
                        <a14:foregroundMark x1="77432" y1="25908" x2="77432" y2="25908"/>
                        <a14:foregroundMark x1="63919" y1="27151" x2="63919" y2="27151"/>
                        <a14:foregroundMark x1="73919" y1="28107" x2="73919" y2="28107"/>
                        <a14:foregroundMark x1="76622" y1="27438" x2="76622" y2="27438"/>
                        <a14:foregroundMark x1="77973" y1="26195" x2="77973" y2="26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99" b="22238"/>
          <a:stretch/>
        </p:blipFill>
        <p:spPr>
          <a:xfrm>
            <a:off x="3216499" y="3456107"/>
            <a:ext cx="3599438" cy="3401893"/>
          </a:xfrm>
          <a:prstGeom prst="rect">
            <a:avLst/>
          </a:prstGeom>
        </p:spPr>
      </p:pic>
      <p:pic>
        <p:nvPicPr>
          <p:cNvPr id="9" name="Picture 8" descr="Khám phá: Con gà- Con vịt | MN Việt Hư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7" b="95251" l="52493" r="96285">
                        <a14:foregroundMark x1="64223" y1="79469" x2="64223" y2="79469"/>
                        <a14:foregroundMark x1="62170" y1="58380" x2="62170" y2="58380"/>
                        <a14:foregroundMark x1="65787" y1="43715" x2="65787" y2="43715"/>
                        <a14:foregroundMark x1="69110" y1="47905" x2="69110" y2="47905"/>
                        <a14:foregroundMark x1="75171" y1="58240" x2="75171" y2="58240"/>
                        <a14:foregroundMark x1="84066" y1="58240" x2="84066" y2="58240"/>
                        <a14:foregroundMark x1="85239" y1="57263" x2="85239" y2="57263"/>
                        <a14:foregroundMark x1="87292" y1="65642" x2="87292" y2="65642"/>
                        <a14:foregroundMark x1="84555" y1="73324" x2="84555" y2="73324"/>
                        <a14:foregroundMark x1="87390" y1="78911" x2="87390" y2="78911"/>
                        <a14:foregroundMark x1="87097" y1="79749" x2="87097" y2="79749"/>
                        <a14:foregroundMark x1="86999" y1="79749" x2="86999" y2="79749"/>
                        <a14:foregroundMark x1="85239" y1="83659" x2="85239" y2="83659"/>
                        <a14:foregroundMark x1="84555" y1="88547" x2="84555" y2="88547"/>
                        <a14:foregroundMark x1="89541" y1="82542" x2="89541" y2="82542"/>
                        <a14:foregroundMark x1="92375" y1="77933" x2="92375" y2="77933"/>
                        <a14:foregroundMark x1="88759" y1="65642" x2="88759" y2="65642"/>
                        <a14:foregroundMark x1="73998" y1="86034" x2="73998" y2="86034"/>
                        <a14:foregroundMark x1="77615" y1="87151" x2="77615" y2="87151"/>
                        <a14:foregroundMark x1="78104" y1="89804" x2="78104" y2="89804"/>
                        <a14:foregroundMark x1="58162" y1="88687" x2="58162" y2="88687"/>
                        <a14:foregroundMark x1="61095" y1="87709" x2="61095" y2="87709"/>
                        <a14:foregroundMark x1="62952" y1="83659" x2="62952" y2="83659"/>
                        <a14:foregroundMark x1="57185" y1="63966" x2="57185" y2="63966"/>
                        <a14:foregroundMark x1="56305" y1="58799" x2="56305" y2="58799"/>
                        <a14:foregroundMark x1="56403" y1="55168" x2="56403" y2="55168"/>
                        <a14:foregroundMark x1="56403" y1="52095" x2="56403" y2="52095"/>
                        <a14:foregroundMark x1="56598" y1="51955" x2="56989" y2="51955"/>
                        <a14:foregroundMark x1="61290" y1="54330" x2="61290" y2="54330"/>
                        <a14:foregroundMark x1="69306" y1="55168" x2="69306" y2="55168"/>
                        <a14:foregroundMark x1="72141" y1="58939" x2="72141" y2="58939"/>
                        <a14:foregroundMark x1="73021" y1="64804" x2="73021" y2="64804"/>
                        <a14:foregroundMark x1="72727" y1="65922" x2="72727" y2="65922"/>
                        <a14:foregroundMark x1="72630" y1="65922" x2="72630" y2="65922"/>
                        <a14:foregroundMark x1="72630" y1="65922" x2="72630" y2="65922"/>
                        <a14:foregroundMark x1="72532" y1="68436" x2="72532" y2="68436"/>
                        <a14:foregroundMark x1="72630" y1="69553" x2="72630" y2="69553"/>
                        <a14:foregroundMark x1="72630" y1="69553" x2="72630" y2="69553"/>
                        <a14:foregroundMark x1="67155" y1="45810" x2="67155" y2="45810"/>
                        <a14:foregroundMark x1="66960" y1="45810" x2="66960" y2="45810"/>
                        <a14:foregroundMark x1="66764" y1="45391" x2="66764" y2="45391"/>
                        <a14:foregroundMark x1="67155" y1="36173" x2="67155" y2="36173"/>
                        <a14:foregroundMark x1="67546" y1="34637" x2="67546" y2="34637"/>
                        <a14:foregroundMark x1="67840" y1="28212" x2="67840" y2="28212"/>
                        <a14:foregroundMark x1="68719" y1="26955" x2="68719" y2="26955"/>
                        <a14:foregroundMark x1="69306" y1="26676" x2="69306" y2="26676"/>
                        <a14:foregroundMark x1="73607" y1="33939" x2="73607" y2="33939"/>
                        <a14:foregroundMark x1="73216" y1="39525" x2="73216" y2="39525"/>
                        <a14:foregroundMark x1="55718" y1="52514" x2="55718" y2="52514"/>
                        <a14:foregroundMark x1="55230" y1="52514" x2="55230" y2="52514"/>
                        <a14:foregroundMark x1="54545" y1="54050" x2="54545" y2="54050"/>
                        <a14:foregroundMark x1="54643" y1="57402" x2="54643" y2="57402"/>
                        <a14:foregroundMark x1="55034" y1="59916" x2="55034" y2="59916"/>
                        <a14:foregroundMark x1="55523" y1="63268" x2="55523" y2="63268"/>
                        <a14:foregroundMark x1="56305" y1="64944" x2="56305" y2="64944"/>
                        <a14:foregroundMark x1="58162" y1="66341" x2="58162" y2="66341"/>
                        <a14:foregroundMark x1="78983" y1="51397" x2="78983" y2="51397"/>
                        <a14:foregroundMark x1="79863" y1="51117" x2="79863" y2="51117"/>
                        <a14:foregroundMark x1="81036" y1="51117" x2="81036" y2="51117"/>
                        <a14:foregroundMark x1="81720" y1="51117" x2="81720" y2="51117"/>
                        <a14:foregroundMark x1="81916" y1="51117" x2="81916" y2="51117"/>
                        <a14:foregroundMark x1="81916" y1="51536" x2="81916" y2="51536"/>
                        <a14:foregroundMark x1="82014" y1="53073" x2="82014" y2="53073"/>
                        <a14:foregroundMark x1="82014" y1="53631" x2="82014" y2="53631"/>
                        <a14:foregroundMark x1="76149" y1="52654" x2="76149" y2="52654"/>
                        <a14:foregroundMark x1="75171" y1="53492" x2="75171" y2="53492"/>
                        <a14:foregroundMark x1="73216" y1="54050" x2="73216" y2="54050"/>
                        <a14:foregroundMark x1="73021" y1="54050" x2="73021" y2="54050"/>
                        <a14:foregroundMark x1="72239" y1="54609" x2="72239" y2="54609"/>
                        <a14:foregroundMark x1="71945" y1="55726" x2="71945" y2="55726"/>
                        <a14:foregroundMark x1="70772" y1="53212" x2="70772" y2="53212"/>
                        <a14:foregroundMark x1="72141" y1="51676" x2="72141" y2="51676"/>
                        <a14:foregroundMark x1="73412" y1="53073" x2="73412" y2="53073"/>
                        <a14:foregroundMark x1="77224" y1="56145" x2="77224" y2="56145"/>
                        <a14:foregroundMark x1="78788" y1="58101" x2="78788" y2="58101"/>
                        <a14:foregroundMark x1="79081" y1="59916" x2="79081" y2="59916"/>
                        <a14:foregroundMark x1="79081" y1="60475" x2="79081" y2="60475"/>
                        <a14:foregroundMark x1="75953" y1="62430" x2="75953" y2="62430"/>
                        <a14:foregroundMark x1="75073" y1="63966" x2="75073" y2="63966"/>
                        <a14:foregroundMark x1="75073" y1="65084" x2="75073" y2="65084"/>
                        <a14:foregroundMark x1="75367" y1="66061" x2="75367" y2="66061"/>
                        <a14:foregroundMark x1="75562" y1="67039" x2="75562" y2="67039"/>
                        <a14:foregroundMark x1="75562" y1="67039" x2="75562" y2="67039"/>
                        <a14:foregroundMark x1="75758" y1="67598" x2="75758" y2="67598"/>
                        <a14:foregroundMark x1="75855" y1="68017" x2="75855" y2="68017"/>
                        <a14:foregroundMark x1="78495" y1="66899" x2="79179" y2="66480"/>
                        <a14:foregroundMark x1="79472" y1="65922" x2="79472" y2="65922"/>
                        <a14:foregroundMark x1="79570" y1="65363" x2="79570" y2="65363"/>
                        <a14:foregroundMark x1="80059" y1="64944" x2="80059" y2="64944"/>
                        <a14:foregroundMark x1="80450" y1="63827" x2="80450" y2="63827"/>
                        <a14:foregroundMark x1="80841" y1="62011" x2="80841" y2="62011"/>
                        <a14:foregroundMark x1="80938" y1="61313" x2="80938" y2="61313"/>
                        <a14:foregroundMark x1="80938" y1="60754" x2="80938" y2="60754"/>
                        <a14:foregroundMark x1="80938" y1="60754" x2="80938" y2="60754"/>
                        <a14:foregroundMark x1="81036" y1="60196" x2="81036" y2="60196"/>
                        <a14:foregroundMark x1="81329" y1="58380" x2="81329" y2="58380"/>
                        <a14:foregroundMark x1="81329" y1="57682" x2="81525" y2="56704"/>
                        <a14:foregroundMark x1="81525" y1="55866" x2="81525" y2="55866"/>
                        <a14:foregroundMark x1="81525" y1="54609" x2="81525" y2="54609"/>
                        <a14:foregroundMark x1="81623" y1="53492" x2="81623" y2="53492"/>
                        <a14:foregroundMark x1="81623" y1="53212" x2="81623" y2="53212"/>
                        <a14:foregroundMark x1="81623" y1="55866" x2="81623" y2="55866"/>
                        <a14:foregroundMark x1="82405" y1="61313" x2="82405" y2="61313"/>
                        <a14:foregroundMark x1="82405" y1="62291" x2="82405" y2="62291"/>
                        <a14:foregroundMark x1="81916" y1="62291" x2="81916" y2="62291"/>
                        <a14:foregroundMark x1="81916" y1="60754" x2="81916" y2="60754"/>
                        <a14:foregroundMark x1="81916" y1="60196" x2="81916" y2="60196"/>
                        <a14:foregroundMark x1="81916" y1="60196" x2="81916" y2="60196"/>
                        <a14:foregroundMark x1="82014" y1="61313" x2="82014" y2="61313"/>
                        <a14:foregroundMark x1="82014" y1="61453" x2="82014" y2="61453"/>
                        <a14:foregroundMark x1="80938" y1="62570" x2="80938" y2="62570"/>
                        <a14:foregroundMark x1="80450" y1="63547" x2="80450" y2="63547"/>
                        <a14:foregroundMark x1="60215" y1="87291" x2="60215" y2="87291"/>
                        <a14:foregroundMark x1="59629" y1="87151" x2="59629" y2="87151"/>
                        <a14:foregroundMark x1="57576" y1="57402" x2="57576" y2="57402"/>
                        <a14:foregroundMark x1="57576" y1="51676" x2="57576" y2="51676"/>
                        <a14:foregroundMark x1="59238" y1="51676" x2="59238" y2="51676"/>
                        <a14:foregroundMark x1="59238" y1="51676" x2="59238" y2="51676"/>
                        <a14:foregroundMark x1="60313" y1="52095" x2="60313" y2="52095"/>
                        <a14:foregroundMark x1="61779" y1="53073" x2="61779" y2="53073"/>
                        <a14:foregroundMark x1="62561" y1="53212" x2="62561" y2="53212"/>
                        <a14:foregroundMark x1="62757" y1="53212" x2="62757" y2="53212"/>
                        <a14:foregroundMark x1="63539" y1="53631" x2="63539" y2="53631"/>
                        <a14:foregroundMark x1="63539" y1="53631" x2="63539" y2="53631"/>
                        <a14:foregroundMark x1="64027" y1="53631" x2="64418" y2="53631"/>
                        <a14:foregroundMark x1="64614" y1="53492" x2="64614" y2="53492"/>
                        <a14:foregroundMark x1="64907" y1="53492" x2="64907" y2="53492"/>
                        <a14:foregroundMark x1="65689" y1="53212" x2="65689" y2="53212"/>
                        <a14:foregroundMark x1="65689" y1="53212" x2="65689" y2="53212"/>
                        <a14:foregroundMark x1="55034" y1="54749" x2="55034" y2="54749"/>
                        <a14:foregroundMark x1="55034" y1="54749" x2="55034" y2="54749"/>
                        <a14:foregroundMark x1="54936" y1="55726" x2="54936" y2="55726"/>
                        <a14:foregroundMark x1="54936" y1="56285" x2="54936" y2="56285"/>
                        <a14:foregroundMark x1="54839" y1="56704" x2="54839" y2="56704"/>
                        <a14:foregroundMark x1="54839" y1="58380" x2="54839" y2="58380"/>
                        <a14:foregroundMark x1="54839" y1="58380" x2="54839" y2="58380"/>
                        <a14:foregroundMark x1="54839" y1="60196" x2="54839" y2="60196"/>
                        <a14:foregroundMark x1="54839" y1="61034" x2="54839" y2="61034"/>
                        <a14:foregroundMark x1="54936" y1="61732" x2="54936" y2="61732"/>
                        <a14:foregroundMark x1="55523" y1="63408" x2="55523" y2="63408"/>
                        <a14:foregroundMark x1="56403" y1="66061" x2="56403" y2="66061"/>
                        <a14:foregroundMark x1="56989" y1="66899" x2="56989" y2="66899"/>
                        <a14:foregroundMark x1="57576" y1="67039" x2="57576" y2="67039"/>
                        <a14:foregroundMark x1="58162" y1="67179" x2="58162" y2="67179"/>
                        <a14:foregroundMark x1="58553" y1="67598" x2="58553" y2="67598"/>
                        <a14:foregroundMark x1="58651" y1="68156" x2="58651" y2="68156"/>
                        <a14:foregroundMark x1="59238" y1="67458" x2="59238" y2="67458"/>
                        <a14:foregroundMark x1="59629" y1="67458" x2="60020" y2="67458"/>
                        <a14:foregroundMark x1="60802" y1="68156" x2="60802" y2="68156"/>
                        <a14:foregroundMark x1="61388" y1="67458" x2="61388" y2="67458"/>
                        <a14:foregroundMark x1="61095" y1="65363" x2="61095" y2="65363"/>
                        <a14:foregroundMark x1="61388" y1="63547" x2="61388" y2="63547"/>
                        <a14:foregroundMark x1="61779" y1="63268" x2="61779" y2="63268"/>
                        <a14:foregroundMark x1="62072" y1="61872" x2="62072" y2="61872"/>
                        <a14:foregroundMark x1="62561" y1="60475" x2="62561" y2="60475"/>
                        <a14:foregroundMark x1="62952" y1="59637" x2="62952" y2="59637"/>
                        <a14:foregroundMark x1="64027" y1="58939" x2="64027" y2="58939"/>
                        <a14:foregroundMark x1="64027" y1="58240" x2="64027" y2="58240"/>
                        <a14:foregroundMark x1="64418" y1="57402" x2="64418" y2="57402"/>
                        <a14:foregroundMark x1="63148" y1="73603" x2="63148" y2="73603"/>
                        <a14:foregroundMark x1="63539" y1="74302" x2="63539" y2="74302"/>
                        <a14:foregroundMark x1="63930" y1="74860" x2="63930" y2="74860"/>
                        <a14:foregroundMark x1="63930" y1="75698" x2="63930" y2="75698"/>
                        <a14:foregroundMark x1="63930" y1="76397" x2="63930" y2="76397"/>
                        <a14:foregroundMark x1="64418" y1="76816" x2="64907" y2="76955"/>
                        <a14:foregroundMark x1="65005" y1="76955" x2="65005" y2="76955"/>
                        <a14:foregroundMark x1="65396" y1="76676" x2="65396" y2="76676"/>
                        <a14:foregroundMark x1="65396" y1="76397" x2="65396" y2="76397"/>
                        <a14:foregroundMark x1="63832" y1="75419" x2="63832" y2="75419"/>
                        <a14:foregroundMark x1="63148" y1="75140" x2="63148" y2="75140"/>
                        <a14:foregroundMark x1="62952" y1="75140" x2="62952" y2="75140"/>
                        <a14:foregroundMark x1="62561" y1="74302" x2="62561" y2="74302"/>
                        <a14:foregroundMark x1="62463" y1="72626" x2="62463" y2="72626"/>
                        <a14:foregroundMark x1="62463" y1="72067" x2="62463" y2="72067"/>
                        <a14:foregroundMark x1="61388" y1="70112" x2="61388" y2="70112"/>
                        <a14:foregroundMark x1="61290" y1="68436" x2="61290" y2="68436"/>
                        <a14:foregroundMark x1="66471" y1="76955" x2="66471" y2="76955"/>
                        <a14:foregroundMark x1="68622" y1="76676" x2="68622" y2="76676"/>
                        <a14:foregroundMark x1="68622" y1="76816" x2="68622" y2="76816"/>
                        <a14:foregroundMark x1="69599" y1="77374" x2="69599" y2="77374"/>
                        <a14:foregroundMark x1="69990" y1="77374" x2="69990" y2="77374"/>
                        <a14:foregroundMark x1="69990" y1="75978" x2="69990" y2="75978"/>
                        <a14:foregroundMark x1="69697" y1="75698" x2="69697" y2="75698"/>
                        <a14:foregroundMark x1="67155" y1="77514" x2="67155" y2="77514"/>
                        <a14:foregroundMark x1="71848" y1="77235" x2="71848" y2="77235"/>
                        <a14:foregroundMark x1="72239" y1="77933" x2="72239" y2="77933"/>
                        <a14:foregroundMark x1="71163" y1="77235" x2="71163" y2="77235"/>
                        <a14:foregroundMark x1="72727" y1="77933" x2="72727" y2="77933"/>
                        <a14:foregroundMark x1="73705" y1="78212" x2="73705" y2="78212"/>
                        <a14:foregroundMark x1="74487" y1="77933" x2="74487" y2="77933"/>
                        <a14:foregroundMark x1="74487" y1="77374" x2="74487" y2="77374"/>
                        <a14:foregroundMark x1="74682" y1="77235" x2="74682" y2="77235"/>
                        <a14:foregroundMark x1="75171" y1="74860" x2="75171" y2="74860"/>
                        <a14:foregroundMark x1="75367" y1="74162" x2="75367" y2="74162"/>
                        <a14:foregroundMark x1="75171" y1="73045" x2="75171" y2="73045"/>
                        <a14:foregroundMark x1="76344" y1="72765" x2="76344" y2="72765"/>
                        <a14:foregroundMark x1="58944" y1="45251" x2="58944" y2="45251"/>
                        <a14:foregroundMark x1="59531" y1="45391" x2="59531" y2="45391"/>
                        <a14:foregroundMark x1="59726" y1="46927" x2="59726" y2="46927"/>
                        <a14:foregroundMark x1="60215" y1="48464" x2="60215" y2="48464"/>
                        <a14:foregroundMark x1="60606" y1="49022" x2="60606" y2="49022"/>
                        <a14:foregroundMark x1="61486" y1="49441" x2="61486" y2="49441"/>
                        <a14:foregroundMark x1="62170" y1="50140" x2="62170" y2="50140"/>
                        <a14:foregroundMark x1="62268" y1="50419" x2="63636" y2="51536"/>
                        <a14:foregroundMark x1="63832" y1="51676" x2="63832" y2="51676"/>
                        <a14:foregroundMark x1="64614" y1="51676" x2="64614" y2="51676"/>
                        <a14:foregroundMark x1="64712" y1="51955" x2="64712" y2="51955"/>
                        <a14:foregroundMark x1="66764" y1="52235" x2="66764" y2="52235"/>
                        <a14:foregroundMark x1="66960" y1="52654" x2="66960" y2="52654"/>
                        <a14:foregroundMark x1="67644" y1="52933" x2="67644" y2="52933"/>
                        <a14:foregroundMark x1="69990" y1="53492" x2="69990" y2="53492"/>
                        <a14:foregroundMark x1="70772" y1="53073" x2="70772" y2="53073"/>
                        <a14:foregroundMark x1="73998" y1="51397" x2="73998" y2="51397"/>
                        <a14:foregroundMark x1="73998" y1="50978" x2="73998" y2="50978"/>
                        <a14:foregroundMark x1="73607" y1="50978" x2="73607" y2="50978"/>
                        <a14:foregroundMark x1="73021" y1="51955" x2="73021" y2="51955"/>
                        <a14:foregroundMark x1="76833" y1="69274" x2="76833" y2="69274"/>
                        <a14:foregroundMark x1="76637" y1="69693" x2="76637" y2="71229"/>
                        <a14:foregroundMark x1="76637" y1="71508" x2="76637" y2="71508"/>
                        <a14:foregroundMark x1="72141" y1="71229" x2="72141" y2="71229"/>
                        <a14:foregroundMark x1="72727" y1="70112" x2="72727" y2="70112"/>
                        <a14:foregroundMark x1="73021" y1="69693" x2="73021" y2="69693"/>
                        <a14:foregroundMark x1="73998" y1="69134" x2="73998" y2="69134"/>
                        <a14:foregroundMark x1="74096" y1="68994" x2="74096" y2="68994"/>
                        <a14:foregroundMark x1="74682" y1="68017" x2="74682" y2="68017"/>
                        <a14:foregroundMark x1="74780" y1="68017" x2="74780" y2="68017"/>
                        <a14:foregroundMark x1="72923" y1="70670" x2="72923" y2="70670"/>
                        <a14:foregroundMark x1="73803" y1="70810" x2="73803" y2="70810"/>
                        <a14:foregroundMark x1="74291" y1="70531" x2="74291" y2="70531"/>
                        <a14:foregroundMark x1="74780" y1="70531" x2="74780" y2="70531"/>
                        <a14:foregroundMark x1="75562" y1="70112" x2="75562" y2="70112"/>
                        <a14:foregroundMark x1="76149" y1="69553" x2="76540" y2="69274"/>
                        <a14:foregroundMark x1="76931" y1="68715" x2="76931" y2="68715"/>
                        <a14:foregroundMark x1="77615" y1="67598" x2="77615" y2="67598"/>
                        <a14:foregroundMark x1="78006" y1="67039" x2="78006" y2="67039"/>
                        <a14:foregroundMark x1="78104" y1="66899" x2="78104" y2="66899"/>
                        <a14:foregroundMark x1="71065" y1="61732" x2="71065" y2="61732"/>
                        <a14:foregroundMark x1="71065" y1="61732" x2="71065" y2="61732"/>
                        <a14:foregroundMark x1="71554" y1="61313" x2="71554" y2="61313"/>
                        <a14:foregroundMark x1="72630" y1="61034" x2="73412" y2="60754"/>
                        <a14:foregroundMark x1="73803" y1="60475" x2="73803" y2="60475"/>
                        <a14:foregroundMark x1="74291" y1="60196" x2="74291" y2="60196"/>
                        <a14:foregroundMark x1="74487" y1="59637" x2="74487" y2="59637"/>
                        <a14:foregroundMark x1="75073" y1="58659" x2="75073" y2="58659"/>
                        <a14:foregroundMark x1="72630" y1="58240" x2="72630" y2="58240"/>
                        <a14:foregroundMark x1="64614" y1="27793" x2="64614" y2="27793"/>
                        <a14:foregroundMark x1="64321" y1="27374" x2="64321" y2="27374"/>
                        <a14:foregroundMark x1="63539" y1="27793" x2="63539" y2="27793"/>
                        <a14:foregroundMark x1="62952" y1="27933" x2="62952" y2="27933"/>
                        <a14:foregroundMark x1="62561" y1="28771" x2="62561" y2="28771"/>
                        <a14:foregroundMark x1="62463" y1="29330" x2="62463" y2="29330"/>
                        <a14:foregroundMark x1="62170" y1="29888" x2="62170" y2="29888"/>
                        <a14:foregroundMark x1="62170" y1="29888" x2="62170" y2="29888"/>
                        <a14:foregroundMark x1="61877" y1="30587" x2="61877" y2="30587"/>
                        <a14:foregroundMark x1="61779" y1="31006" x2="61779" y2="31006"/>
                        <a14:foregroundMark x1="61681" y1="31844" x2="61681" y2="31844"/>
                        <a14:foregroundMark x1="61388" y1="32402" x2="61388" y2="32402"/>
                        <a14:foregroundMark x1="61388" y1="32961" x2="61388" y2="32961"/>
                        <a14:foregroundMark x1="61095" y1="33939" x2="61095" y2="33939"/>
                        <a14:foregroundMark x1="60997" y1="34497" x2="60997" y2="34497"/>
                        <a14:foregroundMark x1="60704" y1="35475" x2="60704" y2="35475"/>
                        <a14:foregroundMark x1="60606" y1="35754" x2="60606" y2="35754"/>
                        <a14:foregroundMark x1="60606" y1="36173" x2="60606" y2="36173"/>
                        <a14:foregroundMark x1="60411" y1="37989" x2="60411" y2="37989"/>
                        <a14:foregroundMark x1="60215" y1="38547" x2="60215" y2="38547"/>
                        <a14:foregroundMark x1="60020" y1="38547" x2="60020" y2="38547"/>
                        <a14:foregroundMark x1="59922" y1="39246" x2="59922" y2="39246"/>
                        <a14:foregroundMark x1="59726" y1="39525" x2="59726" y2="39525"/>
                        <a14:foregroundMark x1="59629" y1="39525" x2="59238" y2="40223"/>
                        <a14:foregroundMark x1="59238" y1="40782" x2="59238" y2="40782"/>
                        <a14:foregroundMark x1="59140" y1="40782" x2="59140" y2="40782"/>
                        <a14:foregroundMark x1="59140" y1="40782" x2="59140" y2="40782"/>
                        <a14:foregroundMark x1="59140" y1="41201" x2="58553" y2="42318"/>
                        <a14:foregroundMark x1="58456" y1="42737" x2="58456" y2="42737"/>
                        <a14:foregroundMark x1="58456" y1="42877" x2="58456" y2="42877"/>
                        <a14:foregroundMark x1="58553" y1="43296" x2="58553" y2="43296"/>
                        <a14:foregroundMark x1="84946" y1="76257" x2="84946" y2="76257"/>
                        <a14:foregroundMark x1="86315" y1="78492" x2="86315" y2="78492"/>
                        <a14:foregroundMark x1="86217" y1="85056" x2="86217" y2="85056"/>
                        <a14:foregroundMark x1="74487" y1="29330" x2="74487" y2="29330"/>
                        <a14:foregroundMark x1="75464" y1="31564" x2="75464" y2="32821"/>
                        <a14:foregroundMark x1="76149" y1="35056" x2="76149" y2="35056"/>
                        <a14:foregroundMark x1="76540" y1="38128" x2="76540" y2="38128"/>
                        <a14:foregroundMark x1="77419" y1="40223" x2="77419" y2="40223"/>
                        <a14:foregroundMark x1="77713" y1="41760" x2="77713" y2="41760"/>
                        <a14:foregroundMark x1="77908" y1="43156" x2="77908" y2="43156"/>
                        <a14:foregroundMark x1="77908" y1="44972" x2="77713" y2="45810"/>
                        <a14:foregroundMark x1="77713" y1="46229" x2="77615" y2="46788"/>
                        <a14:foregroundMark x1="77322" y1="47486" x2="77224" y2="48045"/>
                        <a14:foregroundMark x1="76931" y1="48045" x2="76931" y2="48045"/>
                        <a14:foregroundMark x1="76246" y1="48883" x2="75855" y2="49022"/>
                        <a14:foregroundMark x1="75758" y1="49022" x2="75758" y2="49022"/>
                        <a14:foregroundMark x1="75367" y1="49162" x2="74878" y2="49860"/>
                        <a14:foregroundMark x1="74878" y1="50000" x2="74878" y2="50000"/>
                        <a14:foregroundMark x1="71652" y1="27374" x2="71652" y2="27374"/>
                        <a14:foregroundMark x1="72336" y1="27235" x2="72336" y2="27235"/>
                        <a14:foregroundMark x1="73216" y1="27793" x2="73216" y2="27793"/>
                        <a14:foregroundMark x1="73607" y1="27933" x2="73607" y2="27933"/>
                        <a14:foregroundMark x1="73803" y1="28771" x2="73803" y2="28771"/>
                        <a14:foregroundMark x1="70870" y1="23324" x2="70870" y2="23324"/>
                        <a14:foregroundMark x1="69990" y1="23324" x2="69990" y2="23324"/>
                        <a14:foregroundMark x1="69599" y1="23883" x2="69599" y2="23883"/>
                        <a14:foregroundMark x1="71652" y1="23743" x2="71652" y2="23743"/>
                        <a14:foregroundMark x1="72336" y1="24721" x2="72336" y2="24721"/>
                        <a14:foregroundMark x1="65982" y1="23883" x2="65982" y2="23883"/>
                        <a14:foregroundMark x1="66373" y1="25279" x2="66764" y2="25419"/>
                        <a14:foregroundMark x1="67644" y1="25698" x2="67644" y2="25698"/>
                        <a14:foregroundMark x1="67937" y1="25698" x2="67937" y2="25698"/>
                        <a14:foregroundMark x1="67937" y1="24162" x2="67937" y2="24162"/>
                        <a14:foregroundMark x1="68524" y1="23603" x2="68524" y2="23603"/>
                        <a14:foregroundMark x1="68622" y1="23184" x2="68622" y2="23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29" t="21165" r="5653" b="5683"/>
          <a:stretch/>
        </p:blipFill>
        <p:spPr bwMode="auto">
          <a:xfrm>
            <a:off x="6457089" y="3164158"/>
            <a:ext cx="3074837" cy="366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9786"/>
            <a:ext cx="1018120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31337" cy="6844937"/>
          </a:xfrm>
        </p:spPr>
      </p:pic>
      <p:sp>
        <p:nvSpPr>
          <p:cNvPr id="5" name="Rectangle 4"/>
          <p:cNvSpPr/>
          <p:nvPr/>
        </p:nvSpPr>
        <p:spPr>
          <a:xfrm>
            <a:off x="4157008" y="2967335"/>
            <a:ext cx="38779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 truyện </a:t>
            </a:r>
            <a:endParaRPr lang="en-US" sz="5400" b="1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40" y="215929"/>
            <a:ext cx="1018120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18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62</Words>
  <Application>Microsoft Office PowerPoint</Application>
  <PresentationFormat>Widescreen</PresentationFormat>
  <Paragraphs>12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PRO</dc:creator>
  <cp:lastModifiedBy>NGUYENTHANH</cp:lastModifiedBy>
  <cp:revision>26</cp:revision>
  <dcterms:created xsi:type="dcterms:W3CDTF">2022-10-29T13:04:01Z</dcterms:created>
  <dcterms:modified xsi:type="dcterms:W3CDTF">2024-09-10T12:41:16Z</dcterms:modified>
</cp:coreProperties>
</file>