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8" r:id="rId17"/>
    <p:sldId id="284" r:id="rId18"/>
    <p:sldId id="285" r:id="rId19"/>
    <p:sldId id="28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2870" y="2740188"/>
            <a:ext cx="9759659" cy="457501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4000" b="1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74332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Trung thu của bé”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C2</a:t>
            </a:r>
          </a:p>
          <a:p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3" y="711363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1981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64928"/>
          </a:xfrm>
        </p:spPr>
      </p:pic>
      <p:sp>
        <p:nvSpPr>
          <p:cNvPr id="5" name="TextBox 4"/>
          <p:cNvSpPr txBox="1"/>
          <p:nvPr/>
        </p:nvSpPr>
        <p:spPr>
          <a:xfrm>
            <a:off x="3048000" y="1524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 đến cả nhà bé thế nào?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95650" y="1305342"/>
            <a:ext cx="5600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Bố, mẹ và bà của bạn nhỏ đã chuẩn bị Trung Thu ra sao?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2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6"/>
            <a:ext cx="12268199" cy="69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4876800" y="0"/>
            <a:ext cx="3886200" cy="2971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70237"/>
            <a:ext cx="2440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8057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0" y="1463676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thấy thế nào?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Cả nhà đều lo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558636" y="21111"/>
            <a:ext cx="3851564" cy="21778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8024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438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285653"/>
            <a:ext cx="7620000" cy="418737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  <a:endParaRPr lang="en-US" sz="4000" b="1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6223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0" y="13856"/>
            <a:ext cx="6821619" cy="6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990600" y="13857"/>
            <a:ext cx="4426527" cy="364460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227" y="712773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3034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8"/>
            <a:ext cx="658831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Cả nhà đều lo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616020" y="533401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4176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Ảnh Trung Thu - Ý Nghĩa Các Hình Ảnh Biểu Tượng Trung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192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914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</p:spPr>
      </p:pic>
      <p:sp>
        <p:nvSpPr>
          <p:cNvPr id="5" name="Rectangle 4"/>
          <p:cNvSpPr/>
          <p:nvPr/>
        </p:nvSpPr>
        <p:spPr>
          <a:xfrm>
            <a:off x="2743200" y="2286000"/>
            <a:ext cx="7090404" cy="276888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5400" b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229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Buôn , Bán Lẻ Đèn Ông Sao , Đèn Hình Các Con Thú Cưng, Đèn Kéo Quân  (Đèn C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843" y="241617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chọn bánh trung thu đảm bảo an toàn thực phẩm | V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5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trang trí mâm ngũ quả Tết Trung thu 2021 đẹp, ý nghĩa nhất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955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ung thu 2016: Nét đẹp từ những món đồ chơi truyền thống | Xã hội | 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551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285653"/>
            <a:ext cx="7620000" cy="418737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  <a:endParaRPr lang="en-US" sz="4000" b="1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10" y="-115742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61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27" y="0"/>
            <a:ext cx="5870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762000" y="-26622"/>
            <a:ext cx="53340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7958" y="488721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797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8"/>
            <a:ext cx="658831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Cả nhà đều lo</a:t>
            </a:r>
          </a:p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616020" y="533401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14176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270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NGUYENTHANH</cp:lastModifiedBy>
  <cp:revision>38</cp:revision>
  <dcterms:created xsi:type="dcterms:W3CDTF">2021-09-14T10:28:28Z</dcterms:created>
  <dcterms:modified xsi:type="dcterms:W3CDTF">2024-09-10T12:28:00Z</dcterms:modified>
</cp:coreProperties>
</file>