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63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4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3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1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83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7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5B79D-E715-4965-8CDF-CFB7EEAE56C8}" type="datetimeFigureOut">
              <a:rPr lang="en-US" smtClean="0"/>
              <a:t>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E5F21-A8D1-4DC1-A10D-58F08E149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7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76083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170386" y="4186790"/>
            <a:ext cx="8593258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5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1-1</a:t>
            </a:r>
            <a:endParaRPr lang="en-US" sz="3400" dirty="0" smtClean="0">
              <a:latin typeface="Times New Roman" panose="02020603050405020304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3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4-5 tuổi</a:t>
            </a:r>
            <a:endParaRPr lang="en-US" sz="3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929630" y="3073661"/>
            <a:ext cx="9730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HOẠTĐỘNG LÀM QUEN VỚI TOÁN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9630" y="445536"/>
            <a:ext cx="6138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</a:t>
            </a:r>
            <a:r>
              <a:rPr lang="en-US" alt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24" y="851338"/>
            <a:ext cx="2781855" cy="233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19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 b="1">
              <a:solidFill>
                <a:srgbClr val="FF0000"/>
              </a:solidFill>
            </a:endParaRPr>
          </a:p>
        </p:txBody>
      </p:sp>
      <p:pic>
        <p:nvPicPr>
          <p:cNvPr id="7" name="ARamSamSam-GascaZurli-5582607 (mp3cut.net)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2" descr="C:\Documents and Settings\Bong\Desktop\huyen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1862" y="766296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4114" y="2091859"/>
            <a:ext cx="6283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Aramsamsam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ARamSamSam-GascaZurli-5582607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7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99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Documents and Settings\Bong\Desktop\huyen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04878" y="852200"/>
            <a:ext cx="6369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9435" y="2650729"/>
            <a:ext cx="6442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* </a:t>
            </a:r>
            <a:r>
              <a:rPr lang="en-US" sz="3200" b="1" i="1" dirty="0" err="1" smtClean="0"/>
              <a:t>Trò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chơi</a:t>
            </a:r>
            <a:r>
              <a:rPr lang="en-US" sz="3200" b="1" i="1" dirty="0" smtClean="0"/>
              <a:t> 1: </a:t>
            </a:r>
            <a:r>
              <a:rPr lang="en-US" sz="3200" b="1" i="1" dirty="0" err="1" smtClean="0"/>
              <a:t>Bé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nào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giỏi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nhất</a:t>
            </a:r>
            <a:r>
              <a:rPr lang="en-US" sz="3200" b="1" i="1" dirty="0" smtClean="0"/>
              <a:t> 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66776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Y2meta.app - Anpan man's march (128 kbps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2" descr="C:\Documents and Settings\Bong\Desktop\huyen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90647" y="2544564"/>
            <a:ext cx="725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*</a:t>
            </a:r>
            <a:r>
              <a:rPr lang="en-US" sz="3200" b="1" i="1" dirty="0" err="1" smtClean="0"/>
              <a:t>Trò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chơi</a:t>
            </a:r>
            <a:r>
              <a:rPr lang="en-US" sz="3200" b="1" i="1" dirty="0" smtClean="0"/>
              <a:t> 2 : </a:t>
            </a:r>
            <a:r>
              <a:rPr lang="en-US" sz="3200" b="1" i="1" dirty="0" err="1" smtClean="0"/>
              <a:t>Bé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nhanh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tay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nhanh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mắt</a:t>
            </a:r>
            <a:endParaRPr lang="en-US" sz="3200" b="1" i="1" dirty="0"/>
          </a:p>
        </p:txBody>
      </p:sp>
      <p:pic>
        <p:nvPicPr>
          <p:cNvPr id="7" name="Y2meta.app - Anpan man's march (128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2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2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3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Y2meta.app - Nhạc trò chơi vận động_ Walk, go and find Friends (128 kbps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2" descr="C:\Documents and Settings\Bong\Desktop\huyen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8515" y="2844225"/>
            <a:ext cx="4099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* </a:t>
            </a:r>
            <a:r>
              <a:rPr lang="en-US" sz="3200" b="1" i="1" dirty="0" err="1" smtClean="0"/>
              <a:t>Trò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chơi</a:t>
            </a:r>
            <a:r>
              <a:rPr lang="en-US" sz="3200" b="1" i="1" dirty="0" smtClean="0"/>
              <a:t> 3: </a:t>
            </a:r>
            <a:r>
              <a:rPr lang="en-US" sz="3200" b="1" i="1" dirty="0" err="1" smtClean="0"/>
              <a:t>Trồng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hoa</a:t>
            </a:r>
            <a:endParaRPr lang="en-US" sz="3200" b="1" i="1" dirty="0"/>
          </a:p>
        </p:txBody>
      </p:sp>
      <p:pic>
        <p:nvPicPr>
          <p:cNvPr id="7" name="Y2meta.app - Nhạc trò chơi vận động_ Walk, go and find Friends (128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86400" y="3790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9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15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5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Y2meta.app - The Entertainer _ Nhạc Không Lời Vui Nhộn (128 kbps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2" descr="C:\Documents and Settings\Bong\Desktop\huyen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Bong\Desktop\huyen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91331" y="2747158"/>
            <a:ext cx="6009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* </a:t>
            </a:r>
            <a:r>
              <a:rPr lang="en-US" sz="3200" b="1" i="1" dirty="0" err="1" smtClean="0"/>
              <a:t>Trò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chơi</a:t>
            </a:r>
            <a:r>
              <a:rPr lang="en-US" sz="3200" b="1" i="1" dirty="0" smtClean="0"/>
              <a:t> 4: </a:t>
            </a:r>
            <a:r>
              <a:rPr lang="en-US" sz="3200" b="1" i="1" dirty="0" err="1" smtClean="0"/>
              <a:t>Khắc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xuất</a:t>
            </a:r>
            <a:r>
              <a:rPr lang="en-US" sz="3200" b="1" i="1" dirty="0" smtClean="0"/>
              <a:t>, </a:t>
            </a:r>
            <a:r>
              <a:rPr lang="en-US" sz="3200" b="1" i="1" dirty="0" err="1" smtClean="0"/>
              <a:t>khắc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nhập</a:t>
            </a:r>
            <a:endParaRPr lang="en-US" sz="3200" b="1" i="1" dirty="0"/>
          </a:p>
        </p:txBody>
      </p:sp>
      <p:pic>
        <p:nvPicPr>
          <p:cNvPr id="8" name="Y2meta.app - The Entertainer _ Nhạc Không Lời Vui Nhộn (128 kbps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38800" y="37788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19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334" y="-26608"/>
            <a:ext cx="12283333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027" y="2219056"/>
            <a:ext cx="5719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04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98</Words>
  <Application>Microsoft Office PowerPoint</Application>
  <PresentationFormat>Widescreen</PresentationFormat>
  <Paragraphs>13</Paragraphs>
  <Slides>7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7</cp:revision>
  <dcterms:created xsi:type="dcterms:W3CDTF">2024-05-04T08:54:42Z</dcterms:created>
  <dcterms:modified xsi:type="dcterms:W3CDTF">2024-08-09T05:34:38Z</dcterms:modified>
</cp:coreProperties>
</file>